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75" r:id="rId2"/>
    <p:sldId id="279" r:id="rId3"/>
    <p:sldId id="272" r:id="rId4"/>
    <p:sldId id="273" r:id="rId5"/>
    <p:sldId id="285" r:id="rId6"/>
    <p:sldId id="296" r:id="rId7"/>
    <p:sldId id="281" r:id="rId8"/>
    <p:sldId id="287" r:id="rId9"/>
    <p:sldId id="288" r:id="rId10"/>
    <p:sldId id="282" r:id="rId11"/>
    <p:sldId id="292" r:id="rId12"/>
    <p:sldId id="284" r:id="rId13"/>
    <p:sldId id="289" r:id="rId14"/>
    <p:sldId id="300" r:id="rId15"/>
    <p:sldId id="301" r:id="rId16"/>
    <p:sldId id="290" r:id="rId17"/>
    <p:sldId id="286" r:id="rId18"/>
    <p:sldId id="304" r:id="rId19"/>
    <p:sldId id="305" r:id="rId20"/>
    <p:sldId id="307" r:id="rId21"/>
    <p:sldId id="306" r:id="rId22"/>
    <p:sldId id="309" r:id="rId23"/>
    <p:sldId id="310" r:id="rId24"/>
    <p:sldId id="32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08" r:id="rId33"/>
    <p:sldId id="318" r:id="rId34"/>
    <p:sldId id="319" r:id="rId35"/>
    <p:sldId id="260" r:id="rId36"/>
    <p:sldId id="264" r:id="rId37"/>
    <p:sldId id="303" r:id="rId38"/>
    <p:sldId id="256" r:id="rId39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41"/>
    </p:embeddedFont>
    <p:embeddedFont>
      <p:font typeface="나눔스퀘어_ac" panose="020B0600000101010101" pitchFamily="50" charset="-127"/>
      <p:regular r:id="rId42"/>
    </p:embeddedFont>
    <p:embeddedFont>
      <p:font typeface="나눔스퀘어_ac Bold" panose="020B0600000101010101" pitchFamily="50" charset="-127"/>
      <p:bold r:id="rId43"/>
    </p:embeddedFont>
    <p:embeddedFont>
      <p:font typeface="나눔스퀘어 Bold" panose="020B0600000101010101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스퀘어OTF Bold" panose="020B0600000101010101" pitchFamily="34" charset="-127"/>
      <p:bold r:id="rId47"/>
    </p:embeddedFont>
    <p:embeddedFont>
      <p:font typeface="나눔스퀘어OTF" panose="020B0600000101010101" pitchFamily="34" charset="-127"/>
      <p:regular r:id="rId48"/>
    </p:embeddedFont>
    <p:embeddedFont>
      <p:font typeface="나눔스퀘어" panose="020B0600000101010101" pitchFamily="50" charset="-127"/>
      <p:regular r:id="rId49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800" b="0" i="0" u="none" strike="noStrike" kern="1" cap="none" spc="0" baseline="0">
        <a:solidFill>
          <a:schemeClr val="tx1"/>
        </a:solidFill>
        <a:effectLst/>
        <a:latin typeface="Arial" pitchFamily="2" charset="0"/>
        <a:ea typeface="나눔스퀘어" pitchFamily="3" charset="-127"/>
        <a:cs typeface="Arial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102"/>
    <a:srgbClr val="1A2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646274530" val="1042" revOS="4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646274530" val="0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646274530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7" d="100"/>
          <a:sy n="97" d="100"/>
        </p:scale>
        <p:origin x="264" y="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" d="100"/>
        <a:sy n="16" d="100"/>
      </p:scale>
      <p:origin x="0" y="0"/>
    </p:cViewPr>
  </p:sorterViewPr>
  <p:notesViewPr>
    <p:cSldViewPr snapToGrid="0" showGuides="1">
      <p:cViewPr>
        <p:scale>
          <a:sx n="77" d="100"/>
          <a:sy n="77" d="100"/>
        </p:scale>
        <p:origin x="1238" y="212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M2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ko-kr" sz="1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AW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ko-kr" sz="1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68924C-02D2-3D64-9CD0-F431DC9E6AA1}" type="datetime1">
              <a:t>2022-03-03</a:t>
            </a:fld>
            <a:endParaRPr/>
          </a:p>
        </p:txBody>
      </p:sp>
      <p:sp>
        <p:nvSpPr>
          <p:cNvPr id="4" name="슬라이드 이미지 개체 틀 3"/>
          <p:cNvSpPr>
            <a:spLocks noGrp="1" noRot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ko-kr"/>
            </a:pPr>
            <a:endParaRPr/>
          </a:p>
        </p:txBody>
      </p:sp>
      <p:sp>
        <p:nvSpPr>
          <p:cNvPr id="5" name="슬라이드 노트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 편집</a:t>
            </a:r>
          </a:p>
          <a:p>
            <a:pPr lvl="1">
              <a:defRPr lang="ko-kr"/>
            </a:pPr>
            <a:r>
              <a:t>둘째 수준</a:t>
            </a:r>
          </a:p>
          <a:p>
            <a:pPr lvl="2">
              <a:defRPr lang="ko-kr"/>
            </a:pPr>
            <a:r>
              <a:t>셋째 수준</a:t>
            </a:r>
          </a:p>
          <a:p>
            <a:pPr lvl="3">
              <a:defRPr lang="ko-kr"/>
            </a:pPr>
            <a:r>
              <a:t>넷째 수준</a:t>
            </a:r>
          </a:p>
          <a:p>
            <a:pPr lvl="4">
              <a:defRPr lang="ko-kr"/>
            </a:pPr>
            <a:r>
              <a:t>다섯째 수준</a:t>
            </a:r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ko-kr" sz="1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ko-kr" sz="1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68DAC7-89D2-3D2C-9CD0-7F79949E6A2A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" cap="none" spc="0" baseline="0">
        <a:solidFill>
          <a:schemeClr val="tx1"/>
        </a:solidFill>
        <a:effectLst/>
        <a:latin typeface="맑은 고딕" pitchFamily="3" charset="-127"/>
        <a:ea typeface="맑은 고딕" pitchFamily="3" charset="-127"/>
        <a:cs typeface="맑은 고딕" pitchFamily="3" charset="-127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Bs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ko-kr" sz="60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부제목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ko-kr" sz="2400" cap="none"/>
            </a:lvl1pPr>
            <a:lvl2pPr marL="457200" indent="0" algn="ctr">
              <a:buNone/>
              <a:defRPr lang="ko-kr" sz="2000" cap="none"/>
            </a:lvl2pPr>
            <a:lvl3pPr marL="914400" indent="0" algn="ctr">
              <a:buNone/>
              <a:defRPr lang="ko-kr" sz="1800" cap="none"/>
            </a:lvl3pPr>
            <a:lvl4pPr marL="1371600" indent="0" algn="ctr">
              <a:buNone/>
              <a:defRPr lang="ko-kr" sz="1600" cap="none"/>
            </a:lvl4pPr>
            <a:lvl5pPr marL="1828800" indent="0" algn="ctr">
              <a:buNone/>
              <a:defRPr lang="ko-kr" sz="1600" cap="none"/>
            </a:lvl5pPr>
            <a:lvl6pPr marL="2286000" indent="0" algn="ctr">
              <a:buNone/>
              <a:defRPr lang="ko-kr" sz="1600" cap="none"/>
            </a:lvl6pPr>
            <a:lvl7pPr marL="2743200" indent="0" algn="ctr">
              <a:buNone/>
              <a:defRPr lang="ko-kr" sz="1600" cap="none"/>
            </a:lvl7pPr>
            <a:lvl8pPr marL="3200400" indent="0" algn="ctr">
              <a:buNone/>
              <a:defRPr lang="ko-kr" sz="1600" cap="none"/>
            </a:lvl8pPr>
            <a:lvl9pPr marL="3657600" indent="0" algn="ctr">
              <a:buNone/>
              <a:defRPr lang="ko-kr" sz="1600" cap="none"/>
            </a:lvl9pPr>
          </a:lstStyle>
          <a:p>
            <a:pPr>
              <a:defRPr lang="ko-kr"/>
            </a:pPr>
            <a:r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F990-DED2-3D0F-9CD0-285AB79E6A7D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BDDD-93D2-3D4B-9CD0-651EF39E6A3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Bs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ko-kr" sz="3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BV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ko-kr" sz="3200" cap="none"/>
            </a:lvl1pPr>
            <a:lvl2pPr marL="457200" indent="0">
              <a:buNone/>
              <a:defRPr lang="ko-kr" sz="2800" cap="none"/>
            </a:lvl2pPr>
            <a:lvl3pPr marL="914400" indent="0">
              <a:buNone/>
              <a:defRPr lang="ko-kr" sz="2400" cap="none"/>
            </a:lvl3pPr>
            <a:lvl4pPr marL="1371600" indent="0">
              <a:buNone/>
              <a:defRPr lang="ko-kr" sz="2000" cap="none"/>
            </a:lvl4pPr>
            <a:lvl5pPr marL="1828800" indent="0">
              <a:buNone/>
              <a:defRPr lang="ko-kr" sz="2000" cap="none"/>
            </a:lvl5pPr>
            <a:lvl6pPr marL="2286000" indent="0">
              <a:buNone/>
              <a:defRPr lang="ko-kr" sz="2000" cap="none"/>
            </a:lvl6pPr>
            <a:lvl7pPr marL="2743200" indent="0">
              <a:buNone/>
              <a:defRPr lang="ko-kr" sz="2000" cap="none"/>
            </a:lvl7pPr>
            <a:lvl8pPr marL="3200400" indent="0">
              <a:buNone/>
              <a:defRPr lang="ko-kr" sz="2000" cap="none"/>
            </a:lvl8pPr>
            <a:lvl9pPr marL="3657600" indent="0">
              <a:buNone/>
              <a:defRPr lang="ko-kr" sz="2000" cap="none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 cap="none"/>
            </a:lvl1pPr>
            <a:lvl2pPr marL="457200" indent="0">
              <a:buNone/>
              <a:defRPr lang="ko-kr" sz="1400" cap="none"/>
            </a:lvl2pPr>
            <a:lvl3pPr marL="914400" indent="0">
              <a:buNone/>
              <a:defRPr lang="ko-kr" sz="1200" cap="none"/>
            </a:lvl3pPr>
            <a:lvl4pPr marL="1371600" indent="0">
              <a:buNone/>
              <a:defRPr lang="ko-kr" sz="1000" cap="none"/>
            </a:lvl4pPr>
            <a:lvl5pPr marL="1828800" indent="0">
              <a:buNone/>
              <a:defRPr lang="ko-kr" sz="1000" cap="none"/>
            </a:lvl5pPr>
            <a:lvl6pPr marL="2286000" indent="0">
              <a:buNone/>
              <a:defRPr lang="ko-kr" sz="1000" cap="none"/>
            </a:lvl6pPr>
            <a:lvl7pPr marL="2743200" indent="0">
              <a:buNone/>
              <a:defRPr lang="ko-kr" sz="1000" cap="none"/>
            </a:lvl7pPr>
            <a:lvl8pPr marL="3200400" indent="0">
              <a:buNone/>
              <a:defRPr lang="ko-kr" sz="1000" cap="none"/>
            </a:lvl8pPr>
            <a:lvl9pPr marL="3657600" indent="0">
              <a:buNone/>
              <a:defRPr lang="ko-kr" sz="1000" cap="none"/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5tL2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B914-5AD2-3D4F-9CD0-AC1AF79E6AF9}" type="datetime1">
              <a:t>2022-03-03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1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4Lr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A1F3-BDD2-3D57-9CD0-4B02EF9E6A1E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Q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y9HQ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FAD1-9FD2-3D0C-9CD0-6959B49E6A3C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6+v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E0D7-99D2-3D16-9CD0-6F43AE9E6A3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Q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ZXx1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Q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jC+L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C2BB-F5D2-3D34-9CD0-03618C9E6A56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Ay0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CF3A-74D2-3D39-9CD0-826C819E6AD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969A-D4D2-3D60-9CD0-2235D89E6A77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C107-49D2-3D37-9CD0-BF628F9E6AE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ko-kr" sz="60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ko-kr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ko-kr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ko-kr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ko-kr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ko-kr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ko-kr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ko-kr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ko-kr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ko-kr" sz="1600" cap="none">
                <a:solidFill>
                  <a:srgbClr val="8C8C8C"/>
                </a:solidFill>
              </a:defRPr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B726-68D2-3D41-9CD0-9E14F99E6ACB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Bs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FD27-69D2-3D0B-9CD0-9F5EB39E6AC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R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9CDE-90D2-3D6A-9CD0-663FD29E6A33}" type="datetime1">
              <a:t>2022-03-03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BA1C-52D2-3D4C-9CD0-A419F49E6AF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 cap="none"/>
            </a:lvl1pPr>
            <a:lvl2pPr marL="457200" indent="0">
              <a:buNone/>
              <a:defRPr lang="ko-kr" sz="2000" b="1" cap="none"/>
            </a:lvl2pPr>
            <a:lvl3pPr marL="914400" indent="0">
              <a:buNone/>
              <a:defRPr lang="ko-kr" sz="1800" b="1" cap="none"/>
            </a:lvl3pPr>
            <a:lvl4pPr marL="1371600" indent="0">
              <a:buNone/>
              <a:defRPr lang="ko-kr" sz="1600" b="1" cap="none"/>
            </a:lvl4pPr>
            <a:lvl5pPr marL="1828800" indent="0">
              <a:buNone/>
              <a:defRPr lang="ko-kr" sz="1600" b="1" cap="none"/>
            </a:lvl5pPr>
            <a:lvl6pPr marL="2286000" indent="0">
              <a:buNone/>
              <a:defRPr lang="ko-kr" sz="1600" b="1" cap="none"/>
            </a:lvl6pPr>
            <a:lvl7pPr marL="2743200" indent="0">
              <a:buNone/>
              <a:defRPr lang="ko-kr" sz="1600" b="1" cap="none"/>
            </a:lvl7pPr>
            <a:lvl8pPr marL="3200400" indent="0">
              <a:buNone/>
              <a:defRPr lang="ko-kr" sz="1600" b="1" cap="none"/>
            </a:lvl8pPr>
            <a:lvl9pPr marL="3657600" indent="0">
              <a:buNone/>
              <a:defRPr lang="ko-kr" sz="1600" b="1" cap="none"/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5" name="텍스트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ko-kr" sz="2400" b="1" cap="none"/>
            </a:lvl1pPr>
            <a:lvl2pPr marL="457200" indent="0">
              <a:buNone/>
              <a:defRPr lang="ko-kr" sz="2000" b="1" cap="none"/>
            </a:lvl2pPr>
            <a:lvl3pPr marL="914400" indent="0">
              <a:buNone/>
              <a:defRPr lang="ko-kr" sz="1800" b="1" cap="none"/>
            </a:lvl3pPr>
            <a:lvl4pPr marL="1371600" indent="0">
              <a:buNone/>
              <a:defRPr lang="ko-kr" sz="1600" b="1" cap="none"/>
            </a:lvl4pPr>
            <a:lvl5pPr marL="1828800" indent="0">
              <a:buNone/>
              <a:defRPr lang="ko-kr" sz="1600" b="1" cap="none"/>
            </a:lvl5pPr>
            <a:lvl6pPr marL="2286000" indent="0">
              <a:buNone/>
              <a:defRPr lang="ko-kr" sz="1600" b="1" cap="none"/>
            </a:lvl6pPr>
            <a:lvl7pPr marL="2743200" indent="0">
              <a:buNone/>
              <a:defRPr lang="ko-kr" sz="1600" b="1" cap="none"/>
            </a:lvl7pPr>
            <a:lvl8pPr marL="3200400" indent="0">
              <a:buNone/>
              <a:defRPr lang="ko-kr" sz="1600" b="1" cap="none"/>
            </a:lvl8pPr>
            <a:lvl9pPr marL="3657600" indent="0">
              <a:buNone/>
              <a:defRPr lang="ko-kr" sz="1600" b="1" cap="none"/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7" name="날짜 개체 틀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FD96-D8D2-3D0B-9CD0-2E5EB39E6A7B}" type="datetime1">
              <a:t>2022-03-03</a:t>
            </a:fld>
            <a:endParaRPr/>
          </a:p>
        </p:txBody>
      </p:sp>
      <p:sp>
        <p:nvSpPr>
          <p:cNvPr id="8" name="바닥글 개체 틀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9" name="슬라이드 번호 개체 틀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BD77-39D2-3D4B-9CD0-CF1EF39E6A9A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날짜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8127-69D2-3D77-9CD0-9F22CF9E6ACA}" type="datetime1">
              <a:t>2022-03-03</a:t>
            </a:fld>
            <a:endParaRPr/>
          </a:p>
        </p:txBody>
      </p:sp>
      <p:sp>
        <p:nvSpPr>
          <p:cNvPr id="4" name="바닥글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5" name="슬라이드 번호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DD6E-20D2-3D2B-9CD0-D67E939E6A8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EFC2-8CD2-3D19-9CD0-7A4CA19E6A2F}" type="datetime1">
              <a:t>2022-03-03</a:t>
            </a:fld>
            <a:endParaRPr/>
          </a:p>
        </p:txBody>
      </p:sp>
      <p:sp>
        <p:nvSpPr>
          <p:cNvPr id="3" name="바닥글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967B-35D2-3D60-9CD0-C335D89E6A96}" type="slidenum">
              <a:t>‹#›</a:t>
            </a:fld>
            <a:endParaRPr/>
          </a:p>
        </p:txBody>
      </p:sp>
      <p:grpSp>
        <p:nvGrpSpPr>
          <p:cNvPr id="5" name="그룹 5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BABAABwJwAAAEsAADApAAAQAAAAJgAAAAgAAAD/////AAAAAA=="/>
              </a:ext>
            </a:extLst>
          </p:cNvGrpSpPr>
          <p:nvPr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EAEAAHAnAAAASwAAMCkAAAAAAAAmAAAACAAAAP//////////"/>
                </a:ext>
              </a:extLst>
            </p:cNvSpPr>
            <p:nvPr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sp>
          <p:nvSpPr>
            <p:cNvPr id="6" name="TextBox 7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FTwAAIwnAADgSgAAECkAAAAgAAAmAAAACAAAAP//////////"/>
                </a:ext>
              </a:extLst>
            </p:cNvSpPr>
            <p:nvPr/>
          </p:nvSpPr>
          <p:spPr>
            <a:xfrm>
              <a:off x="9766935" y="6428740"/>
              <a:ext cx="2404745" cy="2463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 algn="r">
                <a:defRPr lang="ko-kr"/>
              </a:pPr>
              <a:r>
                <a:rPr lang="en-us" sz="1000" cap="none">
                  <a:solidFill>
                    <a:schemeClr val="bg1"/>
                  </a:solidFill>
                </a:rPr>
                <a:t>ⓒSaebyeol Yu.</a:t>
              </a:r>
              <a:r>
                <a:rPr lang="ko-kr" sz="1000" cap="none">
                  <a:solidFill>
                    <a:schemeClr val="bg1"/>
                  </a:solidFill>
                </a:rPr>
                <a:t> </a:t>
              </a:r>
              <a:r>
                <a:rPr lang="en-us" sz="1000" cap="none">
                  <a:solidFill>
                    <a:schemeClr val="bg1"/>
                  </a:solidFill>
                </a:rPr>
                <a:t>Saebyeol’s</a:t>
              </a:r>
              <a:r>
                <a:rPr lang="ko-kr" sz="1000" cap="none">
                  <a:solidFill>
                    <a:schemeClr val="bg1"/>
                  </a:solidFill>
                </a:rPr>
                <a:t> </a:t>
              </a:r>
              <a:r>
                <a:rPr lang="en-us" sz="1000" cap="none">
                  <a:solidFill>
                    <a:schemeClr val="bg1"/>
                  </a:solidFill>
                </a:rPr>
                <a:t>PowerPoint</a:t>
              </a:r>
              <a:endParaRPr lang="ko-kr" sz="1000" cap="none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C5A0-EED2-3D33-9CD0-18668B9E6A4D}" type="datetime1">
              <a:t>2022-03-03</a:t>
            </a:fld>
            <a:endParaRPr/>
          </a:p>
        </p:txBody>
      </p:sp>
      <p:sp>
        <p:nvSpPr>
          <p:cNvPr id="3" name="바닥글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4" name="슬라이드 번호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EB51-1FD2-3D1D-9CD0-E948A59E6AB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C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ko-kr" sz="3200" cap="none"/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내용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ko-kr" sz="3200" cap="none"/>
            </a:lvl1pPr>
            <a:lvl2pPr>
              <a:defRPr lang="ko-kr" sz="2800" cap="none"/>
            </a:lvl2pPr>
            <a:lvl3pPr>
              <a:defRPr lang="ko-kr" sz="2400" cap="none"/>
            </a:lvl3pPr>
            <a:lvl4pPr>
              <a:defRPr lang="ko-kr" sz="2000" cap="none"/>
            </a:lvl4pPr>
            <a:lvl5pPr>
              <a:defRPr lang="ko-kr" sz="2000" cap="none"/>
            </a:lvl5pPr>
            <a:lvl6pPr>
              <a:defRPr lang="ko-kr" sz="2000" cap="none"/>
            </a:lvl6pPr>
            <a:lvl7pPr>
              <a:defRPr lang="ko-kr" sz="2000" cap="none"/>
            </a:lvl7pPr>
            <a:lvl8pPr>
              <a:defRPr lang="ko-kr" sz="2000" cap="none"/>
            </a:lvl8pPr>
            <a:lvl9pPr>
              <a:defRPr lang="ko-kr" sz="2000" cap="none"/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텍스트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ko-kr" sz="1600" cap="none"/>
            </a:lvl1pPr>
            <a:lvl2pPr marL="457200" indent="0">
              <a:buNone/>
              <a:defRPr lang="ko-kr" sz="1400" cap="none"/>
            </a:lvl2pPr>
            <a:lvl3pPr marL="914400" indent="0">
              <a:buNone/>
              <a:defRPr lang="ko-kr" sz="1200" cap="none"/>
            </a:lvl3pPr>
            <a:lvl4pPr marL="1371600" indent="0">
              <a:buNone/>
              <a:defRPr lang="ko-kr" sz="1000" cap="none"/>
            </a:lvl4pPr>
            <a:lvl5pPr marL="1828800" indent="0">
              <a:buNone/>
              <a:defRPr lang="ko-kr" sz="1000" cap="none"/>
            </a:lvl5pPr>
            <a:lvl6pPr marL="2286000" indent="0">
              <a:buNone/>
              <a:defRPr lang="ko-kr" sz="1000" cap="none"/>
            </a:lvl6pPr>
            <a:lvl7pPr marL="2743200" indent="0">
              <a:buNone/>
              <a:defRPr lang="ko-kr" sz="1000" cap="none"/>
            </a:lvl7pPr>
            <a:lvl8pPr marL="3200400" indent="0">
              <a:buNone/>
              <a:defRPr lang="ko-kr" sz="1000" cap="none"/>
            </a:lvl8pPr>
            <a:lvl9pPr marL="3657600" indent="0">
              <a:buNone/>
              <a:defRPr lang="ko-kr" sz="1000" cap="none"/>
            </a:lvl9pPr>
          </a:lstStyle>
          <a:p>
            <a:pPr>
              <a:defRPr lang="ko-kr"/>
            </a:pPr>
            <a:r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/>
            </a:pPr>
            <a:fld id="{3F68F92F-61D2-3D0F-9CD0-975AB79E6AC2}" type="datetime1">
              <a:t>2022-03-03</a:t>
            </a:fld>
            <a:endParaRPr/>
          </a:p>
        </p:txBody>
      </p:sp>
      <p:sp>
        <p:nvSpPr>
          <p:cNvPr id="6" name="바닥글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/>
            </a:pPr>
            <a:endParaRPr/>
          </a:p>
        </p:txBody>
      </p:sp>
      <p:sp>
        <p:nvSpPr>
          <p:cNvPr id="7" name="슬라이드 번호 개체 틀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/>
            </a:pPr>
            <a:fld id="{3F68E0D5-9BD2-3D16-9CD0-6D43AE9E6A38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제목 스타일 편집</a:t>
            </a:r>
          </a:p>
        </p:txBody>
      </p:sp>
      <p:sp>
        <p:nvSpPr>
          <p:cNvPr id="3" name="텍스트 개체 틀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ko-kr"/>
            </a:pPr>
            <a:r>
              <a:t>마스터 텍스트 스타일을 편집하려면 클릭</a:t>
            </a:r>
          </a:p>
          <a:p>
            <a:pPr lvl="1">
              <a:defRPr lang="ko-kr"/>
            </a:pPr>
            <a:r>
              <a:t>두 번째 수준</a:t>
            </a:r>
          </a:p>
          <a:p>
            <a:pPr lvl="2">
              <a:defRPr lang="ko-kr"/>
            </a:pPr>
            <a:r>
              <a:t>세 번째 수준</a:t>
            </a:r>
          </a:p>
          <a:p>
            <a:pPr lvl="3">
              <a:defRPr lang="ko-kr"/>
            </a:pPr>
            <a:r>
              <a:t>네 번째 수준</a:t>
            </a:r>
          </a:p>
          <a:p>
            <a:pPr lvl="4">
              <a:defRPr lang="ko-kr"/>
            </a:pPr>
            <a:r>
              <a:t>다섯 번째 수준</a:t>
            </a:r>
          </a:p>
        </p:txBody>
      </p:sp>
      <p:sp>
        <p:nvSpPr>
          <p:cNvPr id="4" name="날짜 개체 틀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ko-kr" sz="1200" cap="none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6886C8-86D2-3D70-9CD0-7025C89E6A25}" type="datetime1">
              <a:t>2022-03-03</a:t>
            </a:fld>
            <a:endParaRPr/>
          </a:p>
        </p:txBody>
      </p:sp>
      <p:sp>
        <p:nvSpPr>
          <p:cNvPr id="5" name="바닥글 개체 틀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ko-kr" sz="1200" cap="none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endParaRPr/>
          </a:p>
        </p:txBody>
      </p:sp>
      <p:sp>
        <p:nvSpPr>
          <p:cNvPr id="6" name="슬라이드 번호 개체 틀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ko-kr" sz="1200" cap="none">
                <a:solidFill>
                  <a:srgbClr val="8C8C8C"/>
                </a:solidFill>
              </a:defRPr>
            </a:lvl1pPr>
            <a:lvl2pPr>
              <a:defRPr lang="ko-kr"/>
            </a:lvl2pPr>
            <a:lvl3pPr>
              <a:defRPr lang="ko-kr"/>
            </a:lvl3pPr>
            <a:lvl4pPr>
              <a:defRPr lang="ko-kr"/>
            </a:lvl4pPr>
            <a:lvl5pPr>
              <a:defRPr lang="ko-kr"/>
            </a:lvl5pPr>
            <a:lvl6pPr>
              <a:defRPr lang="ko-kr"/>
            </a:lvl6pPr>
            <a:lvl7pPr>
              <a:defRPr lang="ko-kr"/>
            </a:lvl7pPr>
            <a:lvl8pPr>
              <a:defRPr lang="ko-kr"/>
            </a:lvl8pPr>
            <a:lvl9pPr>
              <a:defRPr lang="ko-kr"/>
            </a:lvl9pPr>
          </a:lstStyle>
          <a:p>
            <a:pPr>
              <a:defRPr lang="ko-kr"/>
            </a:pPr>
            <a:fld id="{3F68DD7A-34D2-3D2B-9CD0-C27E939E6A97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4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20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1800" b="0" i="0" u="none" strike="noStrike" kern="1" cap="none" spc="0" baseline="0">
          <a:solidFill>
            <a:schemeClr val="tx1"/>
          </a:solidFill>
          <a:effectLst/>
          <a:latin typeface="Arial" pitchFamily="2" charset="0"/>
          <a:ea typeface="나눔스퀘어" pitchFamily="3" charset="-127"/>
          <a:cs typeface="Arial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30:8081/YoJijogi_v.0.2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212725" y="0"/>
            <a:ext cx="478155" cy="4893310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grpSp>
        <p:nvGrpSpPr>
          <p:cNvPr id="11" name="그룹 10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FkRAABSDwAApzkAAN4aAAAQAAAAJgAAAAgAAAD/////AAAAAA=="/>
              </a:ext>
            </a:extLst>
          </p:cNvGrpSpPr>
          <p:nvPr/>
        </p:nvGrpSpPr>
        <p:grpSpPr>
          <a:xfrm>
            <a:off x="2820035" y="1082540"/>
            <a:ext cx="6551930" cy="1877060"/>
            <a:chOff x="2820035" y="2490470"/>
            <a:chExt cx="6551930" cy="1877060"/>
          </a:xfrm>
        </p:grpSpPr>
        <p:sp>
          <p:nvSpPr>
            <p:cNvPr id="12" name="TextBox 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BxoAAFIPAAD5MAAATBMAAAAgAAAmAAAACAAAAP//////////"/>
                </a:ext>
              </a:extLst>
            </p:cNvSpPr>
            <p:nvPr/>
          </p:nvSpPr>
          <p:spPr>
            <a:xfrm>
              <a:off x="4231005" y="2490470"/>
              <a:ext cx="3729990" cy="6464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 algn="ctr">
                <a:defRPr lang="ko-kr"/>
              </a:pPr>
              <a:r>
                <a:rPr lang="en-us" sz="3600" cap="none" dirty="0">
                  <a:solidFill>
                    <a:schemeClr val="bg1"/>
                  </a:solidFill>
                </a:rPr>
                <a:t>#</a:t>
              </a:r>
              <a:r>
                <a:rPr lang="ko-kr" sz="3600" cap="none" dirty="0">
                  <a:solidFill>
                    <a:schemeClr val="bg1"/>
                  </a:solidFill>
                </a:rPr>
                <a:t>공연 </a:t>
              </a:r>
              <a:r>
                <a:rPr lang="en-us" sz="3600" cap="none" dirty="0">
                  <a:solidFill>
                    <a:schemeClr val="bg1"/>
                  </a:solidFill>
                </a:rPr>
                <a:t>#</a:t>
              </a:r>
              <a:r>
                <a:rPr lang="ko-kr" sz="3600" cap="none" dirty="0">
                  <a:solidFill>
                    <a:schemeClr val="bg1"/>
                  </a:solidFill>
                </a:rPr>
                <a:t>전시</a:t>
              </a:r>
              <a:r>
                <a:rPr lang="en-us" sz="3600" cap="none" dirty="0">
                  <a:solidFill>
                    <a:schemeClr val="bg1"/>
                  </a:solidFill>
                </a:rPr>
                <a:t> #</a:t>
              </a:r>
              <a:r>
                <a:rPr lang="ko-kr" sz="3600" cap="none" dirty="0">
                  <a:solidFill>
                    <a:schemeClr val="bg1"/>
                  </a:solidFill>
                </a:rPr>
                <a:t>축제</a:t>
              </a:r>
            </a:p>
          </p:txBody>
        </p:sp>
        <p:sp>
          <p:nvSpPr>
            <p:cNvPr id="13" name="TextBox 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WREAAA0UAACnOQAA3hoAAAAgAAAmAAAACAAAAP//////////"/>
                </a:ext>
              </a:extLst>
            </p:cNvSpPr>
            <p:nvPr/>
          </p:nvSpPr>
          <p:spPr>
            <a:xfrm>
              <a:off x="2820035" y="3259455"/>
              <a:ext cx="6551930" cy="11080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 algn="ctr">
                <a:defRPr lang="ko-kr"/>
              </a:pPr>
              <a:r>
                <a:rPr lang="ko-kr" sz="6600" b="1" cap="none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전라북도 요기조기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795084" y="170577"/>
            <a:ext cx="3056021" cy="938463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6128384" y="4570095"/>
            <a:ext cx="4606288" cy="1181000"/>
          </a:xfrm>
          <a:prstGeom prst="rect">
            <a:avLst/>
          </a:prstGeom>
          <a:solidFill>
            <a:srgbClr val="030102">
              <a:alpha val="7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6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UV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BiYAAB0cAAAJQgAAGh4AABAgAAAmAAAACAAAAP//////////"/>
              </a:ext>
            </a:extLst>
          </p:cNvSpPr>
          <p:nvPr/>
        </p:nvSpPr>
        <p:spPr>
          <a:xfrm>
            <a:off x="6181090" y="4570095"/>
            <a:ext cx="4553585" cy="323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sz="1500" b="1" cap="none" dirty="0">
                <a:solidFill>
                  <a:schemeClr val="bg1"/>
                </a:solidFill>
              </a:rPr>
              <a:t>OPEN API</a:t>
            </a:r>
            <a:r>
              <a:rPr lang="ko-kr" sz="1500" b="1" cap="none" dirty="0">
                <a:solidFill>
                  <a:schemeClr val="bg1"/>
                </a:solidFill>
              </a:rPr>
              <a:t>활용 자바</a:t>
            </a:r>
            <a:r>
              <a:rPr lang="en-us" sz="1500" b="1" cap="none" dirty="0">
                <a:solidFill>
                  <a:schemeClr val="bg1"/>
                </a:solidFill>
              </a:rPr>
              <a:t>(JAVA) </a:t>
            </a:r>
            <a:r>
              <a:rPr lang="ko-kr" sz="1500" b="1" cap="none" dirty="0">
                <a:solidFill>
                  <a:schemeClr val="bg1"/>
                </a:solidFill>
              </a:rPr>
              <a:t>안드로이드 웹 </a:t>
            </a:r>
            <a:r>
              <a:rPr lang="en-us" sz="1500" b="1" cap="none" dirty="0">
                <a:solidFill>
                  <a:schemeClr val="bg1"/>
                </a:solidFill>
              </a:rPr>
              <a:t>&amp; </a:t>
            </a:r>
            <a:r>
              <a:rPr lang="ko-kr" sz="1500" b="1" cap="none" dirty="0">
                <a:solidFill>
                  <a:schemeClr val="bg1"/>
                </a:solidFill>
              </a:rPr>
              <a:t>앱 개발자</a:t>
            </a:r>
          </a:p>
        </p:txBody>
      </p:sp>
      <p:sp>
        <p:nvSpPr>
          <p:cNvPr id="4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fw+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qi4AABEWAAAJQgAA4hwAABAgAAAmAAAACAAAAP//////////"/>
              </a:ext>
            </a:extLst>
          </p:cNvSpPr>
          <p:nvPr/>
        </p:nvSpPr>
        <p:spPr>
          <a:xfrm>
            <a:off x="7585710" y="3587115"/>
            <a:ext cx="3148965" cy="1108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sz="6600" b="1" cap="non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Team</a:t>
            </a:r>
          </a:p>
        </p:txBody>
      </p:sp>
      <p:sp>
        <p:nvSpPr>
          <p:cNvPr id="5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c6B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C0AADYgAAAnQgAArCIAABAgAAAmAAAACAAAAP//////////"/>
              </a:ext>
            </a:extLst>
          </p:cNvSpPr>
          <p:nvPr/>
        </p:nvSpPr>
        <p:spPr>
          <a:xfrm>
            <a:off x="7315200" y="5236210"/>
            <a:ext cx="343852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2000" cap="none">
                <a:solidFill>
                  <a:schemeClr val="bg1"/>
                </a:solidFill>
              </a:rPr>
              <a:t>문지원</a:t>
            </a:r>
            <a:r>
              <a:rPr lang="en-us" sz="2000" cap="none">
                <a:solidFill>
                  <a:schemeClr val="bg1"/>
                </a:solidFill>
              </a:rPr>
              <a:t>, </a:t>
            </a:r>
            <a:r>
              <a:rPr lang="ko-kr" sz="2000" cap="none">
                <a:solidFill>
                  <a:schemeClr val="bg1"/>
                </a:solidFill>
              </a:rPr>
              <a:t>배수미</a:t>
            </a:r>
            <a:r>
              <a:rPr lang="en-us" sz="2000" cap="none">
                <a:solidFill>
                  <a:schemeClr val="bg1"/>
                </a:solidFill>
              </a:rPr>
              <a:t>, </a:t>
            </a:r>
            <a:r>
              <a:rPr lang="ko-kr" sz="2000" cap="none">
                <a:solidFill>
                  <a:schemeClr val="bg1"/>
                </a:solidFill>
              </a:rPr>
              <a:t>박문규</a:t>
            </a:r>
            <a:r>
              <a:rPr lang="en-us" sz="2000" cap="none">
                <a:solidFill>
                  <a:schemeClr val="bg1"/>
                </a:solidFill>
              </a:rPr>
              <a:t>, </a:t>
            </a:r>
            <a:r>
              <a:rPr lang="ko-kr" sz="2000" cap="none">
                <a:solidFill>
                  <a:schemeClr val="bg1"/>
                </a:solidFill>
              </a:rPr>
              <a:t>허지은</a:t>
            </a:r>
            <a:endParaRPr lang="en-us" sz="2000" cap="none">
              <a:solidFill>
                <a:schemeClr val="bg1"/>
              </a:solidFill>
            </a:endParaRPr>
          </a:p>
        </p:txBody>
      </p:sp>
      <p:sp>
        <p:nvSpPr>
          <p:cNvPr id="7" name="TextBox 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UEGB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ii8AAO4dAAAnQgAAZCAAABAgAAAmAAAACAAAAP//////////"/>
              </a:ext>
            </a:extLst>
          </p:cNvSpPr>
          <p:nvPr/>
        </p:nvSpPr>
        <p:spPr>
          <a:xfrm>
            <a:off x="7727950" y="4865370"/>
            <a:ext cx="302577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2000" cap="none">
                <a:solidFill>
                  <a:schemeClr val="bg1"/>
                </a:solidFill>
              </a:rPr>
              <a:t>2022.01.24 ~ 2022.03.03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0DAAAAAAAADQMAAAAAAABkAAAAZAAAAAAAAAAjAAAABAAAAGQAAAAXAAAAFAAAAAAAAAAAAAAA/38AAP9/AAAAAAAACQAAAAQAAAAgG1M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GF0aW4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7" name="직사각형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m5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4" name="그룹 11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AwEAADPFgAAxxoAACQfAAAAAAAAJgAAAAgAAAD/////AAAAAA=="/>
                </a:ext>
              </a:extLst>
            </p:cNvGrpSpPr>
            <p:nvPr/>
          </p:nvGrpSpPr>
          <p:grpSpPr>
            <a:xfrm>
              <a:off x="657860" y="3707765"/>
              <a:ext cx="3695065" cy="1354455"/>
              <a:chOff x="657860" y="3707765"/>
              <a:chExt cx="3695065" cy="1354455"/>
            </a:xfrm>
          </p:grpSpPr>
          <p:sp>
            <p:nvSpPr>
              <p:cNvPr id="6" name="TextBox 12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Du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M8WAACM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17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3,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13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bp6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AcaAADHGgAAJB8AAAAgAAAmAAAACAAAAP//////////"/>
                  </a:ext>
                </a:extLst>
              </p:cNvSpPr>
              <p:nvPr/>
            </p:nvSpPr>
            <p:spPr>
              <a:xfrm>
                <a:off x="657860" y="4231005"/>
                <a:ext cx="3695065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 algn="ctr"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프로젝트 일정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CE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JGP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3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rf3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프로젝트 일정</a:t>
            </a:r>
          </a:p>
        </p:txBody>
      </p:sp>
      <p:sp>
        <p:nvSpPr>
          <p:cNvPr id="5" name="모서리가 둥근 직사각형 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QAAAA0AAAAAkAAAAEgAAACQAAAASAAAAAAAAAABAAAAAAAAAAEAAABQAAAAhbacS3FV1T8AAAAAAADwvwAAAAAAAOA/AAAAAAAA4D8AAAAAAADgPwAAAAAAAOA/AAAAAAAA4D8AAAAAAADgPwAAAAAAAOA/AAAAAAAA4D8CAAAAjAAAAAEAAAAAAAAAn7rd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7i4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7rdAP///wEAAAAAAAAAAAAAAAAAAAAAAAAAAAAAAAAAAAAAAAAAAAI4XwB/f38A5+bmA8zMzADAwP8Af39/AAAAAAAAAAAAAAAAAAAAAAAAAAAAIQAAABgAAAAUAAAABwIAANsGAABWDgAAKgsAABAAAAAmAAAACAAAAP//////////"/>
              </a:ext>
            </a:extLst>
          </p:cNvSpPr>
          <p:nvPr/>
        </p:nvSpPr>
        <p:spPr>
          <a:xfrm>
            <a:off x="329565" y="1114425"/>
            <a:ext cx="2000885" cy="700405"/>
          </a:xfrm>
          <a:prstGeom prst="roundRect">
            <a:avLst>
              <a:gd name="adj" fmla="val 16667"/>
            </a:avLst>
          </a:prstGeom>
          <a:solidFill>
            <a:srgbClr val="9FBADD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6" name="오각형 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2gAAAA0AAAAAkAAAAEgAAACQAAAASAAAAAAAAAABAAAAAAAAAAEAAABQAAAAsX7ue96V6T8AAAAAAADgPwAAAAAAAOA/AAAAAAAA4D8AAAAAAADgPwAAAAAAAOA/AAAAAAAA4D8AAAAAAADgPwAAAAAAAOA/AAAAAAAA4D8CAAAAjAAAAAEAAAAAAAAAOGal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fb2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GalAP///wEAAAAAAAAAAAAAAAAAAAAAAAAAAAAAAAAAAAAAAAAAAAI4XwB/f38A5+bmA8zMzADAwP8Af39/AAAAAAAAAAAAAAAAAAAAAAAAAAAAIQAAABgAAAAUAAAA8AEAAMoLAACqEQAAGBIAABAAAAAmAAAACAAAAP//////////"/>
              </a:ext>
            </a:extLst>
          </p:cNvSpPr>
          <p:nvPr/>
        </p:nvSpPr>
        <p:spPr>
          <a:xfrm>
            <a:off x="314960" y="1916430"/>
            <a:ext cx="2556510" cy="1024890"/>
          </a:xfrm>
          <a:prstGeom prst="homePlate">
            <a:avLst>
              <a:gd name="adj" fmla="val 50002"/>
            </a:avLst>
          </a:prstGeom>
          <a:solidFill>
            <a:srgbClr val="3866A5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sz="2200" cap="none">
                <a:latin typeface="나눔스퀘어OTF Bold" charset="0"/>
                <a:ea typeface="나눔스퀘어OTF Bold" charset="0"/>
                <a:cs typeface="Arial" pitchFamily="2" charset="0"/>
              </a:rPr>
              <a:t>1. </a:t>
            </a:r>
            <a:r>
              <a:rPr lang="ko-kr" sz="2200" cap="none">
                <a:latin typeface="나눔스퀘어OTF Bold" charset="0"/>
                <a:ea typeface="나눔스퀘어OTF Bold" charset="0"/>
                <a:cs typeface="Arial" pitchFamily="2" charset="0"/>
              </a:rPr>
              <a:t>요구사항 분석</a:t>
            </a:r>
          </a:p>
        </p:txBody>
      </p:sp>
      <p:sp>
        <p:nvSpPr>
          <p:cNvPr id="7" name="갈매기형 수장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2wAAAA0AAAAAkAAAAEgAAACQAAAASAAAAAAAAAABAAAAAAAAAAEAAABQAAAALKpg5YDN6j8AAAAAAADgPwAAAAAAAOA/AAAAAAAA4D8AAAAAAADgPwAAAAAAAOA/AAAAAAAA4D8AAAAAAADgPwAAAAAAAOA/AAAAAAAA4D8CAAAAjAAAAAEAAAAAAAAAJkVv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PY2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kVvAP///wEAAAAAAAAAAAAAAAAAAAAAAAAAAAAAAAAAAAAAAAAAAAI4XwB/f38A5+bmA8zMzADAwP8Af39/AAAAAAAAAAAAAAAAAAAAAAAAAAAAIQAAABgAAAAUAAAA6A0AAMoLAABQIQAAGBIAABAAAAAmAAAACAAAAP//////////"/>
              </a:ext>
            </a:extLst>
          </p:cNvSpPr>
          <p:nvPr/>
        </p:nvSpPr>
        <p:spPr>
          <a:xfrm>
            <a:off x="2260600" y="1916430"/>
            <a:ext cx="3154680" cy="1024890"/>
          </a:xfrm>
          <a:prstGeom prst="chevron">
            <a:avLst>
              <a:gd name="adj" fmla="val 49992"/>
            </a:avLst>
          </a:prstGeom>
          <a:solidFill>
            <a:srgbClr val="26456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sz="2200" cap="none">
                <a:latin typeface="나눔스퀘어OTF Bold" charset="0"/>
                <a:ea typeface="나눔스퀘어OTF Bold" charset="0"/>
                <a:cs typeface="Arial" pitchFamily="2" charset="0"/>
              </a:rPr>
              <a:t>2. </a:t>
            </a:r>
            <a:r>
              <a:rPr lang="ko-kr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프로젝트 설계</a:t>
            </a:r>
          </a:p>
        </p:txBody>
      </p:sp>
      <p:sp>
        <p:nvSpPr>
          <p:cNvPr id="8" name="갈매기형 수장 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2wAAAA0AAAAAkAAAAEgAAACQAAAASAAAAAAAAAABAAAAAAAAAAEAAABQAAAAy4rDDran6j8AAAAAAADgPwAAAAAAAOA/AAAAAAAA4D8AAAAAAADgPwAAAAAAAOA/AAAAAAAA4D8AAAAAAADgPwAAAAAAAOA/AAAAAAAA4D8CAAAAjAAAAAEAAAAAAAAAOGal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zI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GalAP///wEAAAAAAAAAAAAAAAAAAAAAAAAAAAAAAAAAAAAAAAAAAAI4XwB/f38A5+bmA8zMzADAwP8Af39/AAAAAAAAAAAAAAAAAAAAAAAAAAAAIQAAABgAAAAUAAAAFB0AAMoLAADzLwAAGBIAABAAAAAmAAAACAAAAP//////////"/>
              </a:ext>
            </a:extLst>
          </p:cNvSpPr>
          <p:nvPr/>
        </p:nvSpPr>
        <p:spPr>
          <a:xfrm>
            <a:off x="4726940" y="1916430"/>
            <a:ext cx="3067685" cy="1024890"/>
          </a:xfrm>
          <a:prstGeom prst="chevron">
            <a:avLst>
              <a:gd name="adj" fmla="val 49994"/>
            </a:avLst>
          </a:prstGeom>
          <a:solidFill>
            <a:srgbClr val="3866A5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3.</a:t>
            </a:r>
            <a:r>
              <a:rPr lang="ko-kr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프로그램 개발</a:t>
            </a:r>
          </a:p>
        </p:txBody>
      </p:sp>
      <p:sp>
        <p:nvSpPr>
          <p:cNvPr id="9" name="갈매기형 수장 1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2wAAAA0AAAAAkAAAAEgAAACQAAAASAAAAAAAAAABAAAAAAAAAAEAAABQAAAAbPSz2vlT6j8AAAAAAADgPwAAAAAAAOA/AAAAAAAA4D8AAAAAAADgPwAAAAAAAOA/AAAAAAAA4D8AAAAAAADgPwAAAAAAAOA/AAAAAAAA4D8CAAAAjAAAAAEAAAAAAAAAJkVv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nCx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JkVvAP///wEAAAAAAAAAAAAAAAAAAAAAAAAAAAAAAAAAAAAAAAAAAAI4XwB/f38A5+bmA8zMzADAwP8Af39/AAAAAAAAAAAAAAAAAAAAAAAAAAAAIQAAABgAAAAUAAAA7isAAMoLAAC2PQAAGBIAABAAAAAmAAAACAAAAP//////////"/>
              </a:ext>
            </a:extLst>
          </p:cNvSpPr>
          <p:nvPr/>
        </p:nvSpPr>
        <p:spPr>
          <a:xfrm>
            <a:off x="7141210" y="1916430"/>
            <a:ext cx="2890520" cy="1024890"/>
          </a:xfrm>
          <a:prstGeom prst="chevron">
            <a:avLst>
              <a:gd name="adj" fmla="val 49990"/>
            </a:avLst>
          </a:prstGeom>
          <a:solidFill>
            <a:srgbClr val="26456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4.</a:t>
            </a:r>
            <a:r>
              <a:rPr lang="ko-kr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최종 테스트</a:t>
            </a:r>
          </a:p>
        </p:txBody>
      </p:sp>
      <p:sp>
        <p:nvSpPr>
          <p:cNvPr id="10" name="갈매기형 수장 1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2wAAAA0AAAAAkAAAAEgAAACQAAAASAAAAAAAAAABAAAAAAAAAAEAAABQAAAAXvntMuu/6T8AAAAAAADgPwAAAAAAAOA/AAAAAAAA4D8AAAAAAADgPwAAAAAAAOA/AAAAAAAA4D8AAAAAAADgPwAAAAAAAOA/AAAAAAAA4D8CAAAAjAAAAAEAAAAAAAAAOGal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/k5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OGalAP///wEAAAAAAAAAAAAAAAAAAAAAAAAAAAAAAAAAAAAAAAAAAAI4XwB/f38A5+bmA8zMzADAwP8Af39/AAAAAAAAAAAAAAAAAAAAAAAAAAAAIQAAABgAAAAUAAAAlTkAAMoLAAC4SQAAGBIAABAAAAAmAAAACAAAAP//////////"/>
              </a:ext>
            </a:extLst>
          </p:cNvSpPr>
          <p:nvPr/>
        </p:nvSpPr>
        <p:spPr>
          <a:xfrm>
            <a:off x="9360535" y="1916430"/>
            <a:ext cx="2623185" cy="1024890"/>
          </a:xfrm>
          <a:prstGeom prst="chevron">
            <a:avLst>
              <a:gd name="adj" fmla="val 49992"/>
            </a:avLst>
          </a:prstGeom>
          <a:solidFill>
            <a:srgbClr val="3866A5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5. </a:t>
            </a:r>
            <a:r>
              <a:rPr lang="ko-kr" sz="2200" cap="none">
                <a:solidFill>
                  <a:schemeClr val="bg1"/>
                </a:solidFill>
                <a:latin typeface="나눔스퀘어OTF Bold" charset="0"/>
                <a:ea typeface="나눔스퀘어OTF Bold" charset="0"/>
                <a:cs typeface="Arial" pitchFamily="2" charset="0"/>
              </a:rPr>
              <a:t>최종 발표</a:t>
            </a:r>
          </a:p>
        </p:txBody>
      </p:sp>
      <p:sp>
        <p:nvSpPr>
          <p:cNvPr id="11" name="TextBox 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IQ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/wEAAGkTAAAZEAAA3yUAABAgAAAmAAAACAAAAP//////////"/>
              </a:ext>
            </a:extLst>
          </p:cNvSpPr>
          <p:nvPr/>
        </p:nvSpPr>
        <p:spPr>
          <a:xfrm>
            <a:off x="324485" y="3155315"/>
            <a:ext cx="2292350" cy="3001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프로젝트 기획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목적과 방향성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기능 분석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사이트맵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유스케이스 모델링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화면 설계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>
                <a:latin typeface="나눔스퀘어_ac" charset="0"/>
                <a:ea typeface="나눔스퀘어_ac" charset="0"/>
                <a:cs typeface="Arial" pitchFamily="2" charset="0"/>
              </a:rPr>
              <a:t>HTML </a:t>
            </a: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프로토타입 제작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</p:txBody>
      </p:sp>
      <p:sp>
        <p:nvSpPr>
          <p:cNvPr id="12" name="TextBox 1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l5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jw4AAGkTAACiHAAA9R0AABAgAAAmAAAACAAAAP//////////"/>
              </a:ext>
            </a:extLst>
          </p:cNvSpPr>
          <p:nvPr/>
        </p:nvSpPr>
        <p:spPr>
          <a:xfrm>
            <a:off x="2366645" y="3155315"/>
            <a:ext cx="2287905" cy="1714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데이터베이스 설계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디렉토리 설계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클래스 다이어그램 설계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시퀀스 다이어그램 설계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</p:txBody>
      </p:sp>
      <p:sp>
        <p:nvSpPr>
          <p:cNvPr id="13" name="TextBox 1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Xa2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hBwAAGsTAAAaLgAAUyMAABAgAAAmAAAACAAAAP//////////"/>
              </a:ext>
            </a:extLst>
          </p:cNvSpPr>
          <p:nvPr/>
        </p:nvSpPr>
        <p:spPr>
          <a:xfrm>
            <a:off x="4635500" y="3156585"/>
            <a:ext cx="2858770" cy="2585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회원가입 로그인 기능 구현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메인 페이지 기능 구현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회원 정보 기능 구현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테스트 페이지 구현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에러 페이지 및 기타 기능 구현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>
                <a:latin typeface="나눔스퀘어_ac" charset="0"/>
                <a:ea typeface="나눔스퀘어_ac" charset="0"/>
                <a:cs typeface="Arial" pitchFamily="2" charset="0"/>
              </a:rPr>
              <a:t>2</a:t>
            </a: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차 프로젝트 최종본 제작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</p:txBody>
      </p:sp>
      <p:sp>
        <p:nvSpPr>
          <p:cNvPr id="14" name="TextBox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7Kz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bAMAACUHAADjDQAAHwsAABAgAAAmAAAACAAAAP//////////"/>
              </a:ext>
            </a:extLst>
          </p:cNvSpPr>
          <p:nvPr/>
        </p:nvSpPr>
        <p:spPr>
          <a:xfrm>
            <a:off x="556260" y="1161415"/>
            <a:ext cx="170116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cap="none" dirty="0" smtClean="0">
                <a:latin typeface="나눔스퀘어OTF Bold" charset="0"/>
                <a:ea typeface="나눔스퀘어OTF Bold" charset="0"/>
                <a:cs typeface="Arial" pitchFamily="2" charset="0"/>
              </a:rPr>
              <a:t>2022.01.24 </a:t>
            </a:r>
            <a:r>
              <a:rPr lang="en-us" cap="none" dirty="0">
                <a:latin typeface="나눔스퀘어OTF Bold" charset="0"/>
                <a:ea typeface="나눔스퀘어OTF Bold" charset="0"/>
                <a:cs typeface="Arial" pitchFamily="2" charset="0"/>
              </a:rPr>
              <a:t>~ </a:t>
            </a:r>
          </a:p>
          <a:p>
            <a:pPr>
              <a:defRPr lang="ko-kr"/>
            </a:pPr>
            <a:r>
              <a:rPr lang="en-us" cap="none" dirty="0">
                <a:latin typeface="나눔스퀘어OTF Bold" charset="0"/>
                <a:ea typeface="나눔스퀘어OTF Bold" charset="0"/>
                <a:cs typeface="Arial" pitchFamily="2" charset="0"/>
              </a:rPr>
              <a:t>2022.01.28</a:t>
            </a:r>
            <a:endParaRPr lang="ko-kr" cap="none" dirty="0">
              <a:latin typeface="나눔스퀘어OTF Bold" charset="0"/>
              <a:ea typeface="나눔스퀘어OTF Bold" charset="0"/>
              <a:cs typeface="Arial" pitchFamily="2" charset="0"/>
            </a:endParaRPr>
          </a:p>
        </p:txBody>
      </p:sp>
      <p:sp>
        <p:nvSpPr>
          <p:cNvPr id="15" name="모서리가 둥근 직사각형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QAAAA0AAAAAkAAAAEgAAACQAAAASAAAAAAAAAABAAAAAAAAAAEAAABQAAAAhbacS3FV1T8AAAAAAADwvwAAAAAAAOA/AAAAAAAA4D8AAAAAAADgPwAAAAAAAOA/AAAAAAAA4D8AAAAAAADgPwAAAAAAAOA/AAAAAAAA4D8CAAAAjAAAAAEAAAAAAAAAn7rd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PY2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7rdAP///wEAAAAAAAAAAAAAAAAAAAAAAAAAAAAAAAAAAAAAAAAAAAI4XwB/f38A5+bmA8zMzADAwP8Af39/AAAAAAAAAAAAAAAAAAAAAAAAAAAAIQAAABgAAAAUAAAAFg8AANsGAADJHAAAKgsAABAAAAAmAAAACAAAAP//////////"/>
              </a:ext>
            </a:extLst>
          </p:cNvSpPr>
          <p:nvPr/>
        </p:nvSpPr>
        <p:spPr>
          <a:xfrm>
            <a:off x="2452370" y="1114425"/>
            <a:ext cx="2226945" cy="700405"/>
          </a:xfrm>
          <a:prstGeom prst="roundRect">
            <a:avLst>
              <a:gd name="adj" fmla="val 16667"/>
            </a:avLst>
          </a:prstGeom>
          <a:solidFill>
            <a:srgbClr val="9FBADD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16" name="TextBox 1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Kkr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NREAACwHAABRGwAA2gwAABAgAAAmAAAACAAAAP//////////"/>
              </a:ext>
            </a:extLst>
          </p:cNvSpPr>
          <p:nvPr/>
        </p:nvSpPr>
        <p:spPr>
          <a:xfrm>
            <a:off x="2797175" y="1165860"/>
            <a:ext cx="164338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2022.02.03~ </a:t>
            </a:r>
          </a:p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2022.02.04</a:t>
            </a:r>
            <a:endParaRPr lang="ko-kr" cap="none">
              <a:latin typeface="나눔스퀘어OTF Bold" charset="0"/>
              <a:ea typeface="나눔스퀘어OTF Bold" charset="0"/>
              <a:cs typeface="Arial" pitchFamily="2" charset="0"/>
            </a:endParaRPr>
          </a:p>
          <a:p>
            <a:pPr>
              <a:defRPr lang="ko-kr"/>
            </a:pPr>
            <a:endParaRPr lang="en-us" cap="none">
              <a:latin typeface="나눔스퀘어OTF Bold" charset="0"/>
              <a:ea typeface="나눔스퀘어OTF Bold" charset="0"/>
              <a:cs typeface="Arial" pitchFamily="2" charset="0"/>
            </a:endParaRPr>
          </a:p>
        </p:txBody>
      </p:sp>
      <p:sp>
        <p:nvSpPr>
          <p:cNvPr id="17" name="모서리가 둥근 직사각형 1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QAAAA0AAAAAkAAAAEgAAACQAAAASAAAAAAAAAABAAAAAAAAAAEAAABQAAAAhbacS3FV1T8AAAAAAADwvwAAAAAAAOA/AAAAAAAA4D8AAAAAAADgPwAAAAAAAOA/AAAAAAAA4D8AAAAAAADgPwAAAAAAAOA/AAAAAAAA4D8CAAAAjAAAAAEAAAAAAAAAn7rd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HX2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7rdAP///wEAAAAAAAAAAAAAAAAAAAAAAAAAAAAAAAAAAAAAAAAAAAI4XwB/f38A5+bmA8zMzADAwP8Af39/AAAAAAAAAAAAAAAAAAAAAAAAAAAAIQAAABgAAAAUAAAAex0AANsGAABDKwAAKgsAABAAAAAmAAAACAAAAP//////////"/>
              </a:ext>
            </a:extLst>
          </p:cNvSpPr>
          <p:nvPr/>
        </p:nvSpPr>
        <p:spPr>
          <a:xfrm>
            <a:off x="4792345" y="1114425"/>
            <a:ext cx="2240280" cy="700405"/>
          </a:xfrm>
          <a:prstGeom prst="roundRect">
            <a:avLst>
              <a:gd name="adj" fmla="val 16667"/>
            </a:avLst>
          </a:prstGeom>
          <a:solidFill>
            <a:srgbClr val="9FBADD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18" name="TextBox 1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/X1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zx8AACUHAAC1KwAAHwsAABAgAAAmAAAACAAAAP//////////"/>
              </a:ext>
            </a:extLst>
          </p:cNvSpPr>
          <p:nvPr/>
        </p:nvSpPr>
        <p:spPr>
          <a:xfrm>
            <a:off x="5170805" y="1161415"/>
            <a:ext cx="193421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2022.02.07 ~ </a:t>
            </a:r>
          </a:p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2022.02.23</a:t>
            </a:r>
            <a:endParaRPr lang="ko-kr" cap="none">
              <a:latin typeface="나눔스퀘어OTF Bold" charset="0"/>
              <a:ea typeface="나눔스퀘어OTF Bold" charset="0"/>
              <a:cs typeface="Arial" pitchFamily="2" charset="0"/>
            </a:endParaRPr>
          </a:p>
        </p:txBody>
      </p:sp>
      <p:sp>
        <p:nvSpPr>
          <p:cNvPr id="19" name="모서리가 둥근 직사각형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QAAAA0AAAAAkAAAAEgAAACQAAAASAAAAAAAAAABAAAAAAAAAAEAAABQAAAAhbacS3FV1T8AAAAAAADwvwAAAAAAAOA/AAAAAAAA4D8AAAAAAADgPwAAAAAAAOA/AAAAAAAA4D8AAAAAAADgPwAAAAAAAOA/AAAAAAAA4D8CAAAAjAAAAAEAAAAAAAAAn7rd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PY2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7rdAP///wEAAAAAAAAAAAAAAAAAAAAAAAAAAAAAAAAAAAAAAAAAAAI4XwB/f38A5+bmA8zMzADAwP8Af39/AAAAAAAAAAAAAAAAAAAAAAAAAAAAIQAAABgAAAAUAAAA5CsAANsGAABWOQAAKgsAABAAAAAmAAAACAAAAP//////////"/>
              </a:ext>
            </a:extLst>
          </p:cNvSpPr>
          <p:nvPr/>
        </p:nvSpPr>
        <p:spPr>
          <a:xfrm>
            <a:off x="7134860" y="1114425"/>
            <a:ext cx="2185670" cy="700405"/>
          </a:xfrm>
          <a:prstGeom prst="roundRect">
            <a:avLst>
              <a:gd name="adj" fmla="val 16667"/>
            </a:avLst>
          </a:prstGeom>
          <a:solidFill>
            <a:srgbClr val="9FBADD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20" name="TextBox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hOR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yC0AACUHAAA/OAAAHwsAABAgAAAmAAAACAAAAP//////////"/>
              </a:ext>
            </a:extLst>
          </p:cNvSpPr>
          <p:nvPr/>
        </p:nvSpPr>
        <p:spPr>
          <a:xfrm>
            <a:off x="7442200" y="1161415"/>
            <a:ext cx="170116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2022.02.24 ~ </a:t>
            </a:r>
          </a:p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2022.03.02</a:t>
            </a:r>
            <a:endParaRPr lang="ko-kr" cap="none">
              <a:latin typeface="나눔스퀘어OTF Bold" charset="0"/>
              <a:ea typeface="나눔스퀘어OTF Bold" charset="0"/>
              <a:cs typeface="Arial" pitchFamily="2" charset="0"/>
            </a:endParaRPr>
          </a:p>
        </p:txBody>
      </p:sp>
      <p:sp>
        <p:nvSpPr>
          <p:cNvPr id="21" name="모서리가 둥근 직사각형 2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QAAAA0AAAAAkAAAAEgAAACQAAAASAAAAAAAAAABAAAAAAAAAAEAAABQAAAAhbacS3FV1T8AAAAAAADwvwAAAAAAAOA/AAAAAAAA4D8AAAAAAADgPwAAAAAAAOA/AAAAAAAA4D8AAAAAAADgPwAAAAAAAOA/AAAAAAAA4D8CAAAAjAAAAAEAAAAAAAAAn7rd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bb2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7rdAP///wEAAAAAAAAAAAAAAAAAAAAAAAAAAAAAAAAAAAAAAAAAAAI4XwB/f38A5+bmA8zMzADAwP8Af39/AAAAAAAAAAAAAAAAAAAAAAAAAAAAIQAAABgAAAAUAAAA+DkAANsGAAAhRwAAKgsAABAAAAAmAAAACAAAAP//////////"/>
              </a:ext>
            </a:extLst>
          </p:cNvSpPr>
          <p:nvPr/>
        </p:nvSpPr>
        <p:spPr>
          <a:xfrm>
            <a:off x="9423400" y="1114425"/>
            <a:ext cx="2139315" cy="700405"/>
          </a:xfrm>
          <a:prstGeom prst="roundRect">
            <a:avLst>
              <a:gd name="adj" fmla="val 16667"/>
            </a:avLst>
          </a:prstGeom>
          <a:solidFill>
            <a:srgbClr val="9FBADD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22" name="TextBox 2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/k5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8zsAAOUHAAAkRwAAKgoAABAgAAAmAAAACAAAAP//////////"/>
              </a:ext>
            </a:extLst>
          </p:cNvSpPr>
          <p:nvPr/>
        </p:nvSpPr>
        <p:spPr>
          <a:xfrm>
            <a:off x="9745345" y="1283335"/>
            <a:ext cx="181927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cap="none">
                <a:latin typeface="나눔스퀘어OTF Bold" charset="0"/>
                <a:ea typeface="나눔스퀘어OTF Bold" charset="0"/>
                <a:cs typeface="Arial" pitchFamily="2" charset="0"/>
              </a:rPr>
              <a:t>2022.03.03</a:t>
            </a:r>
            <a:endParaRPr lang="ko-kr" cap="none">
              <a:latin typeface="나눔스퀘어OTF Bold" charset="0"/>
              <a:ea typeface="나눔스퀘어OTF Bold" charset="0"/>
              <a:cs typeface="Arial" pitchFamily="2" charset="0"/>
            </a:endParaRPr>
          </a:p>
        </p:txBody>
      </p:sp>
      <p:sp>
        <p:nvSpPr>
          <p:cNvPr id="23" name="TextBox 2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NHQ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fi4AAGkTAAA+OQAANB4AABAgAAAmAAAACAAAAP//////////"/>
              </a:ext>
            </a:extLst>
          </p:cNvSpPr>
          <p:nvPr/>
        </p:nvSpPr>
        <p:spPr>
          <a:xfrm>
            <a:off x="7557770" y="3155315"/>
            <a:ext cx="1747520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단위 테스트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통합 테스트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오류 수정</a:t>
            </a:r>
            <a:r>
              <a:rPr lang="en-us" cap="none">
                <a:latin typeface="나눔스퀘어_ac" charset="0"/>
                <a:ea typeface="나눔스퀘어_ac" charset="0"/>
                <a:cs typeface="Arial" pitchFamily="2" charset="0"/>
              </a:rPr>
              <a:t>, </a:t>
            </a: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마무리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ko-kr" cap="none">
                <a:latin typeface="나눔스퀘어_ac" charset="0"/>
                <a:ea typeface="나눔스퀘어_ac" charset="0"/>
                <a:cs typeface="Arial" pitchFamily="2" charset="0"/>
              </a:rPr>
              <a:t>프로젝트 배포</a:t>
            </a:r>
            <a:endParaRPr lang="en-us" cap="none">
              <a:latin typeface="나눔스퀘어_ac" charset="0"/>
              <a:ea typeface="나눔스퀘어_ac" charset="0"/>
              <a:cs typeface="Arial" pitchFamily="2" charset="0"/>
            </a:endParaRPr>
          </a:p>
        </p:txBody>
      </p:sp>
      <p:sp>
        <p:nvSpPr>
          <p:cNvPr id="24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0DAAAAAAAADQM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BTVJzI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7" name="직사각형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4" name="그룹 11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AwEAADPFgAAxxoAACQfAAAAAAAAJgAAAAgAAAD/////AAAAAA=="/>
                </a:ext>
              </a:extLst>
            </p:cNvGrpSpPr>
            <p:nvPr/>
          </p:nvGrpSpPr>
          <p:grpSpPr>
            <a:xfrm>
              <a:off x="657860" y="3707765"/>
              <a:ext cx="3695065" cy="1354455"/>
              <a:chOff x="657860" y="3707765"/>
              <a:chExt cx="3695065" cy="1354455"/>
            </a:xfrm>
          </p:grpSpPr>
          <p:sp>
            <p:nvSpPr>
              <p:cNvPr id="6" name="TextBox 12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M8WAACM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17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4,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13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AcaAADHGgAAJB8AAAAgAAAmAAAACAAAAP//////////"/>
                  </a:ext>
                </a:extLst>
              </p:cNvSpPr>
              <p:nvPr/>
            </p:nvSpPr>
            <p:spPr>
              <a:xfrm>
                <a:off x="657860" y="4231005"/>
                <a:ext cx="3695065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 algn="ctr"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프로젝트 분석</a:t>
                </a:r>
                <a:endParaRPr lang="en-us" sz="4800" b="1" cap="none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CE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4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유스케이스</a:t>
            </a:r>
          </a:p>
        </p:txBody>
      </p:sp>
      <p:pic>
        <p:nvPicPr>
          <p:cNvPr id="5" name="그림 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DUJAADzBgAAy0EAAJ8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96695" y="1129665"/>
            <a:ext cx="9198610" cy="51485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4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시퀀스 다이어그램</a:t>
            </a:r>
          </a:p>
        </p:txBody>
      </p:sp>
      <p:pic>
        <p:nvPicPr>
          <p:cNvPr id="5" name="그림 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FoCAAD9BwAAUScAAFk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1298575"/>
            <a:ext cx="6009005" cy="47726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OAc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JsnAABqCAAAJEgAAPYSAAAQAAAAJgAAAAgAAAD//////////w=="/>
              </a:ext>
            </a:extLst>
          </p:cNvPicPr>
          <p:nvPr/>
        </p:nvPicPr>
        <p:blipFill>
          <a:blip r:embed="rId3"/>
          <a:srcRect b="18480"/>
          <a:stretch>
            <a:fillRect/>
          </a:stretch>
        </p:blipFill>
        <p:spPr>
          <a:xfrm>
            <a:off x="6438265" y="1367790"/>
            <a:ext cx="5288915" cy="1714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0aB0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JsnAACwEwAAJEgAAFk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438265" y="3200400"/>
            <a:ext cx="5288915" cy="28708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4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DlHwAADQUAABAgAAAmAAAACAAAAP//////////"/>
              </a:ext>
            </a:extLst>
          </p:cNvSpPr>
          <p:nvPr/>
        </p:nvSpPr>
        <p:spPr>
          <a:xfrm flipH="1">
            <a:off x="1005840" y="174625"/>
            <a:ext cx="417893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데이터베이스 설계도</a:t>
            </a:r>
          </a:p>
        </p:txBody>
      </p:sp>
      <p:pic>
        <p:nvPicPr>
          <p:cNvPr id="5" name="그림1"/>
          <p:cNvPic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A8B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K0FAABHBgAAkUcAAJYm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1020445"/>
            <a:ext cx="10711180" cy="5252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0367010" y="1805940"/>
            <a:ext cx="1485900" cy="8115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4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SWOT 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분석</a:t>
            </a:r>
          </a:p>
        </p:txBody>
      </p:sp>
      <p:grpSp>
        <p:nvGrpSpPr>
          <p:cNvPr id="5" name="그룹 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B1fy80fAAAAVAAAAAAAAAAAAAAAAAAAAAAAAAAAAAAAAAAAAAAAAAAAAAAAAAAAAAAAAAAAAAAAAAAAAAAAAAAAAAAAAAAAAAAAAAAAAAAAAAAAAAAAAAAAAAAAAAAAACEAAAAYAAAAFAAAADAGAAD9BwAA8EQAAOAkAAAQAAAAJgAAAAgAAAD/////AAAAAA=="/>
              </a:ext>
            </a:extLst>
          </p:cNvGrpSpPr>
          <p:nvPr/>
        </p:nvGrpSpPr>
        <p:grpSpPr>
          <a:xfrm>
            <a:off x="1005840" y="1298575"/>
            <a:ext cx="10200640" cy="4695825"/>
            <a:chOff x="1005840" y="1298575"/>
            <a:chExt cx="10200640" cy="4695825"/>
          </a:xfrm>
        </p:grpSpPr>
        <p:sp>
          <p:nvSpPr>
            <p:cNvPr id="9" name="직사각형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MAYAAP0HAAAoJQAAIhYAAAAAAAAmAAAACAAAAP//////////"/>
                </a:ext>
              </a:extLst>
            </p:cNvSpPr>
            <p:nvPr/>
          </p:nvSpPr>
          <p:spPr>
            <a:xfrm>
              <a:off x="1005840" y="1298575"/>
              <a:ext cx="5034280" cy="22993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sp>
          <p:nvSpPr>
            <p:cNvPr id="8" name="직사각형 11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EoKwDf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oKwBv///wEAAAAAAAAAAAAAAAAAAAAAAAAAAAAAAAAAAAAAAAAAAAI4XwB/f38A5+bmA8zMzADAwP8Af39/AAAAAAAAAAAAAAAAAAAAAAAAAAAAIQAAABgAAAAUAAAA+CUAAP0HAADwRAAAIhYAAAAAAAAmAAAACAAAAP//////////"/>
                </a:ext>
              </a:extLst>
            </p:cNvSpPr>
            <p:nvPr/>
          </p:nvSpPr>
          <p:spPr>
            <a:xfrm>
              <a:off x="6172200" y="1298575"/>
              <a:ext cx="5034280" cy="22993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sp>
          <p:nvSpPr>
            <p:cNvPr id="7" name="직사각형 1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xcKz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cKzAP///wEAAAAAAAAAAAAAAAAAAAAAAAAAAAAAAAAAAAAAAAAAAAI4XwB/f38A5+bmA8zMzADAwP8Af39/AAAAAAAAAAAAAAAAAAAAAAAAAAAAIQAAABgAAAAUAAAAMAYAALsWAAAoJQAA4CQAAAAAAAAmAAAACAAAAP//////////"/>
                </a:ext>
              </a:extLst>
            </p:cNvSpPr>
            <p:nvPr/>
          </p:nvSpPr>
          <p:spPr>
            <a:xfrm>
              <a:off x="1005840" y="3695065"/>
              <a:ext cx="5034280" cy="2299335"/>
            </a:xfrm>
            <a:prstGeom prst="rect">
              <a:avLst/>
            </a:prstGeom>
            <a:solidFill>
              <a:srgbClr val="C5C2B3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sp>
          <p:nvSpPr>
            <p:cNvPr id="6" name="직사각형 1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vq11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vq11AP///wEAAAAAAAAAAAAAAAAAAAAAAAAAAAAAAAAAAAAAAAAAAAI4XwB/f38A5+bmA8zMzADAwP8Af39/AAAAAAAAAAAAAAAAAAAAAAAAAAAAIQAAABgAAAAUAAAA+CUAALsWAADwRAAA4CQAAAAAAAAmAAAACAAAAP//////////"/>
                </a:ext>
              </a:extLst>
            </p:cNvSpPr>
            <p:nvPr/>
          </p:nvSpPr>
          <p:spPr>
            <a:xfrm>
              <a:off x="6172200" y="3695065"/>
              <a:ext cx="5034280" cy="2299335"/>
            </a:xfrm>
            <a:prstGeom prst="rect">
              <a:avLst/>
            </a:prstGeom>
            <a:solidFill>
              <a:srgbClr val="BEAD75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</p:grpSp>
      <p:grpSp>
        <p:nvGrpSpPr>
          <p:cNvPr id="10" name="그룹 14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EZUkfUfAAAAVAAAAAAAAAAAAAAAAAAAAAAAAAAAAAAAAAAAAAAAAAAAAAAAAAAAAAAAAAAAAAAAAAAAAAAAAAAAAAAAAAAAAAAAAAAAAAAAAAAAAAAAAAAAAAAAAAAAACEAAAAYAAAAFAAAAFkgAABDEQAAAysAAFAVAAAQAAAAJgAAAAgAAAD/////AAAAAA=="/>
              </a:ext>
            </a:extLst>
          </p:cNvGrpSpPr>
          <p:nvPr/>
        </p:nvGrpSpPr>
        <p:grpSpPr>
          <a:xfrm>
            <a:off x="5258435" y="2806065"/>
            <a:ext cx="1733550" cy="658495"/>
            <a:chOff x="5258435" y="2806065"/>
            <a:chExt cx="1733550" cy="658495"/>
          </a:xfrm>
        </p:grpSpPr>
        <p:sp>
          <p:nvSpPr>
            <p:cNvPr id="12" name="TextBox 1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WSAAAEMRAADqJAAAUBUAAAAgAAAmAAAACAAAAP//////////"/>
                </a:ext>
              </a:extLst>
            </p:cNvSpPr>
            <p:nvPr/>
          </p:nvSpPr>
          <p:spPr>
            <a:xfrm>
              <a:off x="5258435" y="2806065"/>
              <a:ext cx="742315" cy="658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3600" b="1" cap="none">
                  <a:solidFill>
                    <a:schemeClr val="bg1"/>
                  </a:solidFill>
                </a:rPr>
                <a:t>S</a:t>
              </a:r>
              <a:endParaRPr lang="ko-kr" sz="3600" b="1" cap="none">
                <a:solidFill>
                  <a:schemeClr val="bg1"/>
                </a:solidFill>
              </a:endParaRPr>
            </a:p>
          </p:txBody>
        </p:sp>
        <p:sp>
          <p:nvSpPr>
            <p:cNvPr id="11" name="TextBox 1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ciYAAEMRAAADKwAAUBUAAAAgAAAmAAAACAAAAP//////////"/>
                </a:ext>
              </a:extLst>
            </p:cNvSpPr>
            <p:nvPr/>
          </p:nvSpPr>
          <p:spPr>
            <a:xfrm>
              <a:off x="6249670" y="2806065"/>
              <a:ext cx="742315" cy="658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algn="r">
                <a:defRPr lang="ko-kr"/>
              </a:pPr>
              <a:r>
                <a:rPr lang="en-us" sz="3600" b="1" cap="none">
                  <a:solidFill>
                    <a:schemeClr val="bg1"/>
                  </a:solidFill>
                </a:rPr>
                <a:t>W</a:t>
              </a:r>
              <a:endParaRPr lang="ko-kr" sz="3600" b="1" cap="none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7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IUArwQfAAAAVAAAAAAAAAAAAAAAAAAAAAAAAAAAAAAAAAAAAAAAAAAAAAAAAAAAAAAAAAAAAAAAAAAAAAAAAAAAAAAAAAAAAAAAAAAAAAAAAAAAAAAAAAAAAAAAAAAAACEAAAAYAAAAFAAAAFMgAAC7FgAAcioAAMgaAAAQAAAAJgAAAAgAAAD/////AAAAAA=="/>
              </a:ext>
            </a:extLst>
          </p:cNvGrpSpPr>
          <p:nvPr/>
        </p:nvGrpSpPr>
        <p:grpSpPr>
          <a:xfrm>
            <a:off x="5254625" y="3695065"/>
            <a:ext cx="1645285" cy="658495"/>
            <a:chOff x="5254625" y="3695065"/>
            <a:chExt cx="1645285" cy="658495"/>
          </a:xfrm>
        </p:grpSpPr>
        <p:sp>
          <p:nvSpPr>
            <p:cNvPr id="15" name="TextBox 18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UyAAALsWAADkJAAAyBoAAAAgAAAmAAAACAAAAP//////////"/>
                </a:ext>
              </a:extLst>
            </p:cNvSpPr>
            <p:nvPr/>
          </p:nvSpPr>
          <p:spPr>
            <a:xfrm>
              <a:off x="5254625" y="3695065"/>
              <a:ext cx="742315" cy="658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3600" b="1" cap="none">
                  <a:solidFill>
                    <a:schemeClr val="bg1"/>
                  </a:solidFill>
                </a:rPr>
                <a:t>O</a:t>
              </a:r>
              <a:endParaRPr lang="ko-kr" sz="3600" b="1" cap="none">
                <a:solidFill>
                  <a:schemeClr val="bg1"/>
                </a:solidFill>
              </a:endParaRPr>
            </a:p>
          </p:txBody>
        </p:sp>
        <p:sp>
          <p:nvSpPr>
            <p:cNvPr id="14" name="TextBox 1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4SUAALsWAAByKgAAyBoAAAAgAAAmAAAACAAAAP//////////"/>
                </a:ext>
              </a:extLst>
            </p:cNvSpPr>
            <p:nvPr/>
          </p:nvSpPr>
          <p:spPr>
            <a:xfrm>
              <a:off x="6157595" y="3695065"/>
              <a:ext cx="742315" cy="65849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 algn="r">
                <a:defRPr lang="ko-kr"/>
              </a:pPr>
              <a:r>
                <a:rPr lang="en-us" sz="3600" b="1" cap="none">
                  <a:solidFill>
                    <a:schemeClr val="bg1"/>
                  </a:solidFill>
                </a:rPr>
                <a:t>T</a:t>
              </a:r>
              <a:endParaRPr lang="ko-kr" sz="3600" b="1" cap="none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2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ysAAOcIAAD4QwAASRAAABAgAAAmAAAACAAAAP//////////"/>
              </a:ext>
            </a:extLst>
          </p:cNvSpPr>
          <p:nvPr/>
        </p:nvSpPr>
        <p:spPr>
          <a:xfrm>
            <a:off x="6991985" y="1447165"/>
            <a:ext cx="4057015" cy="1200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ko-kr"/>
            </a:pPr>
            <a:r>
              <a:rPr lang="ko-KR" altLang="en-US" dirty="0" smtClean="0">
                <a:solidFill>
                  <a:schemeClr val="bg1"/>
                </a:solidFill>
              </a:rPr>
              <a:t>본 사이트의 특징에 따라 수익성을 창출하는 방안이 제한적이므로 따라서 단순히 </a:t>
            </a:r>
            <a:r>
              <a:rPr lang="ko-KR" altLang="en-US" dirty="0" err="1" smtClean="0">
                <a:solidFill>
                  <a:schemeClr val="bg1"/>
                </a:solidFill>
              </a:rPr>
              <a:t>관람정보를</a:t>
            </a:r>
            <a:r>
              <a:rPr lang="ko-KR" altLang="en-US" dirty="0" smtClean="0">
                <a:solidFill>
                  <a:schemeClr val="bg1"/>
                </a:solidFill>
              </a:rPr>
              <a:t> 모아 제시하는 것 뿐만 아니라 부가 서비스를 제공해야 할 것이다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17" name="TextBox 2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XwcAAOcIAABTIAAAsRMAABAgAAAmAAAACAAAAP//////////"/>
              </a:ext>
            </a:extLst>
          </p:cNvSpPr>
          <p:nvPr/>
        </p:nvSpPr>
        <p:spPr>
          <a:xfrm>
            <a:off x="1198245" y="1447165"/>
            <a:ext cx="4056380" cy="1753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전라북도의</a:t>
            </a:r>
            <a:r>
              <a:rPr lang="en-us" cap="none" dirty="0">
                <a:solidFill>
                  <a:schemeClr val="bg1"/>
                </a:solidFill>
              </a:rPr>
              <a:t> </a:t>
            </a:r>
            <a:r>
              <a:rPr lang="ko-kr" cap="none" dirty="0">
                <a:solidFill>
                  <a:schemeClr val="bg1"/>
                </a:solidFill>
              </a:rPr>
              <a:t>공연 축제 전시를 한데 </a:t>
            </a:r>
            <a:endParaRPr lang="en-us" cap="none" dirty="0">
              <a:solidFill>
                <a:schemeClr val="bg1"/>
              </a:solidFill>
            </a:endParaRPr>
          </a:p>
          <a:p>
            <a:pPr algn="just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모아 병렬적인 나열</a:t>
            </a:r>
            <a:r>
              <a:rPr lang="en-us" cap="none" dirty="0">
                <a:solidFill>
                  <a:schemeClr val="bg1"/>
                </a:solidFill>
              </a:rPr>
              <a:t>, </a:t>
            </a:r>
            <a:r>
              <a:rPr lang="ko-kr" cap="none" dirty="0">
                <a:solidFill>
                  <a:schemeClr val="bg1"/>
                </a:solidFill>
              </a:rPr>
              <a:t>간결한 정보</a:t>
            </a:r>
            <a:r>
              <a:rPr lang="en-us" cap="none" dirty="0">
                <a:solidFill>
                  <a:schemeClr val="bg1"/>
                </a:solidFill>
              </a:rPr>
              <a:t>, </a:t>
            </a:r>
          </a:p>
          <a:p>
            <a:pPr algn="just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아이콘의 사용은 편리함을 제공하며</a:t>
            </a:r>
            <a:endParaRPr lang="en-us" cap="none" dirty="0">
              <a:solidFill>
                <a:schemeClr val="bg1"/>
              </a:solidFill>
            </a:endParaRPr>
          </a:p>
          <a:p>
            <a:pPr algn="just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직관적으로 정보를 인식할 수 있게 한다</a:t>
            </a:r>
            <a:r>
              <a:rPr lang="en-us" cap="none" dirty="0">
                <a:solidFill>
                  <a:schemeClr val="bg1"/>
                </a:solidFill>
              </a:rPr>
              <a:t>.</a:t>
            </a:r>
          </a:p>
          <a:p>
            <a:pPr algn="just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또한 </a:t>
            </a:r>
            <a:r>
              <a:rPr lang="ko-kr" cap="none" dirty="0" err="1" smtClean="0">
                <a:solidFill>
                  <a:schemeClr val="bg1"/>
                </a:solidFill>
              </a:rPr>
              <a:t>북마크</a:t>
            </a:r>
            <a:r>
              <a:rPr lang="ko-KR" altLang="en-US" dirty="0" err="1" smtClean="0">
                <a:solidFill>
                  <a:schemeClr val="bg1"/>
                </a:solidFill>
              </a:rPr>
              <a:t>와</a:t>
            </a:r>
            <a:r>
              <a:rPr lang="ko-KR" altLang="en-US" dirty="0" smtClean="0">
                <a:solidFill>
                  <a:schemeClr val="bg1"/>
                </a:solidFill>
              </a:rPr>
              <a:t> 공유 </a:t>
            </a:r>
            <a:r>
              <a:rPr lang="ko-kr" cap="none" dirty="0" smtClean="0">
                <a:solidFill>
                  <a:schemeClr val="bg1"/>
                </a:solidFill>
              </a:rPr>
              <a:t>기능으로</a:t>
            </a:r>
            <a:r>
              <a:rPr lang="en-US" altLang="ko-KR" cap="none" dirty="0" smtClean="0">
                <a:solidFill>
                  <a:schemeClr val="bg1"/>
                </a:solidFill>
              </a:rPr>
              <a:t> </a:t>
            </a:r>
            <a:r>
              <a:rPr lang="ko-KR" altLang="en-US" cap="none" dirty="0" smtClean="0">
                <a:solidFill>
                  <a:schemeClr val="bg1"/>
                </a:solidFill>
              </a:rPr>
              <a:t>사용자의</a:t>
            </a:r>
            <a:endParaRPr lang="en-US" altLang="ko-KR" cap="none" dirty="0" smtClean="0">
              <a:solidFill>
                <a:schemeClr val="bg1"/>
              </a:solidFill>
            </a:endParaRPr>
          </a:p>
          <a:p>
            <a:pPr algn="just">
              <a:defRPr lang="ko-kr"/>
            </a:pPr>
            <a:r>
              <a:rPr lang="ko-KR" altLang="en-US" dirty="0" smtClean="0">
                <a:solidFill>
                  <a:schemeClr val="bg1"/>
                </a:solidFill>
              </a:rPr>
              <a:t>편의를 제공한다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cap="none" dirty="0">
              <a:solidFill>
                <a:schemeClr val="bg1"/>
              </a:solidFill>
            </a:endParaRPr>
          </a:p>
        </p:txBody>
      </p:sp>
      <p:sp>
        <p:nvSpPr>
          <p:cNvPr id="18" name="TextBox 2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XwcAAMcaAABTIAAA3SMAABAgAAAmAAAACAAAAP//////////"/>
              </a:ext>
            </a:extLst>
          </p:cNvSpPr>
          <p:nvPr/>
        </p:nvSpPr>
        <p:spPr>
          <a:xfrm>
            <a:off x="1198245" y="4352925"/>
            <a:ext cx="4056380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defRPr lang="ko-kr"/>
            </a:pPr>
            <a:r>
              <a:rPr lang="ko-KR" altLang="en-US" dirty="0" smtClean="0">
                <a:solidFill>
                  <a:srgbClr val="3F3F3F"/>
                </a:solidFill>
              </a:rPr>
              <a:t>현대인은 적은 시간을 들여 쉽게 원하는 정보를 얻고자 하는 </a:t>
            </a:r>
            <a:r>
              <a:rPr lang="ko-KR" altLang="en-US" dirty="0" err="1" smtClean="0">
                <a:solidFill>
                  <a:srgbClr val="3F3F3F"/>
                </a:solidFill>
              </a:rPr>
              <a:t>니즈가</a:t>
            </a:r>
            <a:r>
              <a:rPr lang="ko-KR" altLang="en-US" dirty="0" smtClean="0">
                <a:solidFill>
                  <a:srgbClr val="3F3F3F"/>
                </a:solidFill>
              </a:rPr>
              <a:t> 있다</a:t>
            </a:r>
            <a:r>
              <a:rPr lang="en-US" altLang="ko-KR" dirty="0" smtClean="0">
                <a:solidFill>
                  <a:srgbClr val="3F3F3F"/>
                </a:solidFill>
              </a:rPr>
              <a:t>.</a:t>
            </a:r>
          </a:p>
          <a:p>
            <a:pPr algn="just">
              <a:defRPr lang="ko-kr"/>
            </a:pPr>
            <a:r>
              <a:rPr lang="ko-KR" altLang="en-US" dirty="0" smtClean="0">
                <a:solidFill>
                  <a:srgbClr val="3F3F3F"/>
                </a:solidFill>
              </a:rPr>
              <a:t>정보의 범람에 따라 핵심정보만을 집합해 놓아 제공하는 장소가 필요하다</a:t>
            </a:r>
            <a:r>
              <a:rPr lang="en-US" altLang="ko-KR" smtClean="0">
                <a:solidFill>
                  <a:srgbClr val="3F3F3F"/>
                </a:solidFill>
              </a:rPr>
              <a:t>.</a:t>
            </a:r>
            <a:endParaRPr lang="en-US" altLang="ko-KR" dirty="0" smtClean="0">
              <a:solidFill>
                <a:srgbClr val="3F3F3F"/>
              </a:solidFill>
            </a:endParaRPr>
          </a:p>
        </p:txBody>
      </p:sp>
      <p:sp>
        <p:nvSpPr>
          <p:cNvPr id="19" name="TextBox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/yoAAMcaAAD0QwAA3SMAABAgAAAmAAAACAAAAP//////////"/>
              </a:ext>
            </a:extLst>
          </p:cNvSpPr>
          <p:nvPr/>
        </p:nvSpPr>
        <p:spPr>
          <a:xfrm>
            <a:off x="6989445" y="4352925"/>
            <a:ext cx="4057015" cy="1477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공연</a:t>
            </a:r>
            <a:r>
              <a:rPr lang="en-us" cap="none" dirty="0">
                <a:solidFill>
                  <a:schemeClr val="bg1"/>
                </a:solidFill>
              </a:rPr>
              <a:t>, </a:t>
            </a:r>
            <a:r>
              <a:rPr lang="ko-kr" cap="none" dirty="0">
                <a:solidFill>
                  <a:schemeClr val="bg1"/>
                </a:solidFill>
              </a:rPr>
              <a:t>전시</a:t>
            </a:r>
            <a:r>
              <a:rPr lang="en-us" cap="none" dirty="0">
                <a:solidFill>
                  <a:schemeClr val="bg1"/>
                </a:solidFill>
              </a:rPr>
              <a:t>, </a:t>
            </a:r>
            <a:r>
              <a:rPr lang="ko-kr" cap="none" dirty="0">
                <a:solidFill>
                  <a:schemeClr val="bg1"/>
                </a:solidFill>
              </a:rPr>
              <a:t>축제 등의 </a:t>
            </a:r>
            <a:r>
              <a:rPr lang="ko-kr" cap="none" dirty="0" smtClean="0">
                <a:solidFill>
                  <a:schemeClr val="bg1"/>
                </a:solidFill>
              </a:rPr>
              <a:t>문화콘텐츠를</a:t>
            </a:r>
            <a:endParaRPr lang="en-US" altLang="ko-KR" cap="none" dirty="0" smtClean="0">
              <a:solidFill>
                <a:schemeClr val="bg1"/>
              </a:solidFill>
            </a:endParaRPr>
          </a:p>
          <a:p>
            <a:pPr algn="r">
              <a:defRPr lang="ko-kr"/>
            </a:pPr>
            <a:r>
              <a:rPr lang="ko-KR" altLang="en-US" cap="none" dirty="0" smtClean="0">
                <a:solidFill>
                  <a:schemeClr val="bg1"/>
                </a:solidFill>
              </a:rPr>
              <a:t>한데 모아 보여주는 동류의 사이트들이</a:t>
            </a:r>
            <a:endParaRPr lang="en-US" altLang="ko-KR" cap="none" dirty="0" smtClean="0">
              <a:solidFill>
                <a:schemeClr val="bg1"/>
              </a:solidFill>
            </a:endParaRPr>
          </a:p>
          <a:p>
            <a:pPr algn="r">
              <a:defRPr lang="ko-kr"/>
            </a:pPr>
            <a:r>
              <a:rPr lang="ko-KR" altLang="en-US" dirty="0" smtClean="0">
                <a:solidFill>
                  <a:schemeClr val="bg1"/>
                </a:solidFill>
              </a:rPr>
              <a:t>이미 온라인상에서 운영되고 있으므로</a:t>
            </a:r>
            <a:r>
              <a:rPr lang="ko-kr" cap="none" dirty="0" smtClean="0">
                <a:solidFill>
                  <a:schemeClr val="bg1"/>
                </a:solidFill>
              </a:rPr>
              <a:t> </a:t>
            </a:r>
            <a:endParaRPr lang="en-us" cap="none" dirty="0">
              <a:solidFill>
                <a:schemeClr val="bg1"/>
              </a:solidFill>
            </a:endParaRPr>
          </a:p>
          <a:p>
            <a:pPr algn="r">
              <a:defRPr lang="ko-kr"/>
            </a:pPr>
            <a:r>
              <a:rPr lang="ko-kr" cap="none" dirty="0" smtClean="0">
                <a:solidFill>
                  <a:schemeClr val="bg1"/>
                </a:solidFill>
              </a:rPr>
              <a:t>차별을 </a:t>
            </a:r>
            <a:r>
              <a:rPr lang="ko-kr" cap="none" dirty="0">
                <a:solidFill>
                  <a:schemeClr val="bg1"/>
                </a:solidFill>
              </a:rPr>
              <a:t>둘 수 있는 개성을 </a:t>
            </a:r>
            <a:endParaRPr lang="en-us" cap="none" dirty="0">
              <a:solidFill>
                <a:schemeClr val="bg1"/>
              </a:solidFill>
            </a:endParaRPr>
          </a:p>
          <a:p>
            <a:pPr algn="r">
              <a:defRPr lang="ko-kr"/>
            </a:pPr>
            <a:r>
              <a:rPr lang="ko-kr" cap="none" dirty="0">
                <a:solidFill>
                  <a:schemeClr val="bg1"/>
                </a:solidFill>
              </a:rPr>
              <a:t>마련해야 할 것이다</a:t>
            </a:r>
            <a:r>
              <a:rPr lang="en-us" cap="non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IgCAABQSAAAyCcAABAAAAAmAAAACAAAAP//////////"/>
              </a:ext>
            </a:extLst>
          </p:cNvSpPr>
          <p:nvPr/>
        </p:nvSpPr>
        <p:spPr>
          <a:xfrm>
            <a:off x="426720" y="411480"/>
            <a:ext cx="11328400" cy="6055360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grpSp>
        <p:nvGrpSpPr>
          <p:cNvPr id="3" name="그룹 5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CFclB0fAAAAVAAAAAAAAAAAAAAAAAAAAAAAAAAAAAAAAAAAAAAAAAAAAAAAAAAAAAAAAAAAAAAAAAAAAAAAAAAAAAAAAAAAAAAAAAAAAAAAAAAAAAAAAAAAAAAAAAAAACEAAAAYAAAAFAAAADwRAAAQDwAAxDkAACAbAAAQAAAAJgAAAAgAAAD/////AAAAAA=="/>
              </a:ext>
            </a:extLst>
          </p:cNvGrpSpPr>
          <p:nvPr/>
        </p:nvGrpSpPr>
        <p:grpSpPr>
          <a:xfrm>
            <a:off x="2801620" y="2448560"/>
            <a:ext cx="6588760" cy="1960880"/>
            <a:chOff x="2801620" y="2448560"/>
            <a:chExt cx="6588760" cy="1960880"/>
          </a:xfrm>
        </p:grpSpPr>
        <p:sp>
          <p:nvSpPr>
            <p:cNvPr id="5" name="TextBox 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SyAAABAPAAD1KwAAaxMAAAAgAAAmAAAACAAAAP//////////"/>
                </a:ext>
              </a:extLst>
            </p:cNvSpPr>
            <p:nvPr/>
          </p:nvSpPr>
          <p:spPr>
            <a:xfrm>
              <a:off x="5249545" y="2448560"/>
              <a:ext cx="1896110" cy="708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 algn="ctr">
                <a:defRPr lang="ko-kr"/>
              </a:pPr>
              <a:r>
                <a:rPr lang="en-us" sz="4000" b="1" cap="none">
                  <a:solidFill>
                    <a:schemeClr val="bg1"/>
                  </a:solidFill>
                </a:rPr>
                <a:t>Part 3, </a:t>
              </a:r>
              <a:endParaRPr lang="ko-kr" sz="4000" b="1" cap="none">
                <a:solidFill>
                  <a:schemeClr val="bg1"/>
                </a:solidFill>
              </a:endParaRPr>
            </a:p>
          </p:txBody>
        </p:sp>
        <p:sp>
          <p:nvSpPr>
            <p:cNvPr id="4" name="TextBox 4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PBEAAE8UAADEOQAAIBsAAAAgAAAmAAAACAAAAP//////////"/>
                </a:ext>
              </a:extLst>
            </p:cNvSpPr>
            <p:nvPr/>
          </p:nvSpPr>
          <p:spPr>
            <a:xfrm>
              <a:off x="2801620" y="3301365"/>
              <a:ext cx="6588760" cy="11080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 algn="ctr">
                <a:defRPr lang="ko-kr"/>
              </a:pPr>
              <a:r>
                <a:rPr lang="ko-kr" sz="6600" b="1" cap="none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제목을 입력하세요</a:t>
              </a:r>
            </a:p>
          </p:txBody>
        </p:sp>
      </p:grpSp>
      <p:pic>
        <p:nvPicPr>
          <p:cNvPr id="6" name="그림 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JABAAAAAAAABwoAAAAAAABkAAAAZAAAAAAAAAAjAAAABAAAAGQAAAAXAAAAFAAAAAAAAAAAAAAA/38AAP9/AAAAAAAACQAAAAQAAAD+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4000" b="256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" name="그룹 12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Gx+bnM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11" name="직사각형 1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8" name="그룹 14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OevvxQfAAAAVAAAAAAAAAAAAAAAAAAAAAAAAAAAAAAAAAAAAAAAAAAAAAAAAAAAAAAAAAAAAAAAAAAAAAAAAAAAAAAAAAAAAAAAAAAAAAAAAAAAAAAAAAAAAAAAAAAAACEAAAAYAAAAFAAAAAwEAADPFgAAZBYAAC0fAAAAAAAAJgAAAAgAAAD/////AAAAAA=="/>
                </a:ext>
              </a:extLst>
            </p:cNvGrpSpPr>
            <p:nvPr/>
          </p:nvGrpSpPr>
          <p:grpSpPr>
            <a:xfrm>
              <a:off x="657860" y="3707765"/>
              <a:ext cx="2981960" cy="1360170"/>
              <a:chOff x="657860" y="3707765"/>
              <a:chExt cx="2981960" cy="1360170"/>
            </a:xfrm>
          </p:grpSpPr>
          <p:sp>
            <p:nvSpPr>
              <p:cNvPr id="10" name="TextBox 15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M8WAACN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2395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5,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16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BAaAABkFgAALR8AAAAgAAAmAAAACAAAAP//////////"/>
                  </a:ext>
                </a:extLst>
              </p:cNvSpPr>
              <p:nvPr/>
            </p:nvSpPr>
            <p:spPr>
              <a:xfrm>
                <a:off x="657860" y="4236720"/>
                <a:ext cx="2981960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 algn="ctr"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스토리보드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메인 페이지</a:t>
            </a:r>
          </a:p>
        </p:txBody>
      </p:sp>
      <p:pic>
        <p:nvPicPr>
          <p:cNvPr id="5" name="그림 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DAGAADwCAAAbUU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8001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회원가입 페이지</a:t>
            </a: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S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jUQ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13777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tus Lantern Festival in Daegu, Korea | Korea wallpaper, Sky lanterns,  Daeg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151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fw+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AAAAAAAAAACAJQAAMCoAABAAAAAmAAAACAAAAP//////////"/>
              </a:ext>
            </a:extLst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A2D4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dirty="0" smtClean="0"/>
              <a:t>                     </a:t>
            </a:r>
            <a:endParaRPr dirty="0"/>
          </a:p>
        </p:txBody>
      </p:sp>
      <p:sp>
        <p:nvSpPr>
          <p:cNvPr id="4" name="직사각형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P///wF/f38A5+bmA8zMzADAwP8Af39/AAAAAAAAAAAAAAAAAAAAAAAAAAAAIQAAABgAAAAUAAAAYAIAADACAABACgAAEAoAABAAAAAmAAAACAAAAP//////////"/>
              </a:ext>
            </a:extLst>
          </p:cNvSpPr>
          <p:nvPr/>
        </p:nvSpPr>
        <p:spPr>
          <a:xfrm>
            <a:off x="384517" y="410858"/>
            <a:ext cx="1280160" cy="128016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5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IoHAACwHwAAYQoAABAgAAAmAAAACAAAAP//////////"/>
              </a:ext>
            </a:extLst>
          </p:cNvSpPr>
          <p:nvPr/>
        </p:nvSpPr>
        <p:spPr>
          <a:xfrm flipH="1">
            <a:off x="1913125" y="1145341"/>
            <a:ext cx="317500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2400" b="1" cap="none" dirty="0">
                <a:solidFill>
                  <a:schemeClr val="bg1"/>
                </a:solidFill>
              </a:rPr>
              <a:t>전라북도 요기조기</a:t>
            </a:r>
          </a:p>
        </p:txBody>
      </p:sp>
      <p:sp>
        <p:nvSpPr>
          <p:cNvPr id="6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JW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FoCAACwHwAAVAYAABAgAAAmAAAACAAAAP//////////"/>
              </a:ext>
            </a:extLst>
          </p:cNvSpPr>
          <p:nvPr/>
        </p:nvSpPr>
        <p:spPr>
          <a:xfrm flipH="1">
            <a:off x="1877027" y="404508"/>
            <a:ext cx="317500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 dirty="0">
                <a:solidFill>
                  <a:schemeClr val="bg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목차</a:t>
            </a:r>
          </a:p>
        </p:txBody>
      </p:sp>
      <p:grpSp>
        <p:nvGrpSpPr>
          <p:cNvPr id="7" name="그룹 7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OL///8fAAAAVAAAAAAAAAAAAAAAAAAAAAAAAAAAAAAAAAAAAAAAAAAAAAAAAAAAAAAAAAAAAAAAAAAAAAAAAAAAAAAAAAAAAAAAAAAAAAAAAAAAAAAAAAAAAAAAAAAAACEAAAAYAAAAFAAAAFUHAACJDwAAPR0AAMESAAAQAAAAJgAAAAgAAAD/////AAAAAA=="/>
              </a:ext>
            </a:extLst>
          </p:cNvGrpSpPr>
          <p:nvPr/>
        </p:nvGrpSpPr>
        <p:grpSpPr>
          <a:xfrm>
            <a:off x="5340564" y="2237528"/>
            <a:ext cx="3561080" cy="523240"/>
            <a:chOff x="1191895" y="2525395"/>
            <a:chExt cx="3561080" cy="523240"/>
          </a:xfrm>
        </p:grpSpPr>
        <p:sp>
          <p:nvSpPr>
            <p:cNvPr id="9" name="TextBox 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Vq5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IkPAAAoDAAAwRIAAAAgAAAmAAAACAAAAP//////////"/>
                </a:ext>
              </a:extLst>
            </p:cNvSpPr>
            <p:nvPr/>
          </p:nvSpPr>
          <p:spPr>
            <a:xfrm>
              <a:off x="1191895" y="25253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cap="none" dirty="0" smtClean="0">
                  <a:solidFill>
                    <a:schemeClr val="bg1"/>
                  </a:solidFill>
                </a:rPr>
                <a:t>01</a:t>
              </a:r>
              <a:r>
                <a:rPr lang="en-us" sz="2800" b="1" cap="none" dirty="0" smtClean="0">
                  <a:solidFill>
                    <a:schemeClr val="bg1"/>
                  </a:solidFill>
                </a:rPr>
                <a:t> </a:t>
              </a:r>
              <a:endParaRPr lang="ko-kr" sz="28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BXO1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IkPAAA9HQAAwRIAAAAgAAAmAAAACAAAAP//////////"/>
                </a:ext>
              </a:extLst>
            </p:cNvSpPr>
            <p:nvPr/>
          </p:nvSpPr>
          <p:spPr>
            <a:xfrm>
              <a:off x="1976120" y="2525395"/>
              <a:ext cx="277685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sz="2800" b="1" cap="none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팀 소개</a:t>
              </a:r>
              <a:r>
                <a:rPr lang="en-us" sz="2800" b="1" cap="none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, </a:t>
              </a:r>
              <a:r>
                <a:rPr lang="ko-kr" sz="2800" b="1" cap="none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개발환경</a:t>
              </a:r>
            </a:p>
          </p:txBody>
        </p:sp>
      </p:grpSp>
      <p:grpSp>
        <p:nvGrpSpPr>
          <p:cNvPr id="10" name="그룹 8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EAAAAfAAAAVAAAAAAAAAAAAAAAAAAAAAAAAAAAAAAAAAAAAAAAAAAAAAAAAAAAAAAAAAAAAAAAAAAAAAAAAAAAAAAAAAAAAAAAAAAAAAAAAAAAAAAAAAAAAAAAAAAAACEAAAAYAAAAFAAAAFUHAAChFQAA6hkAANkYAAAQAAAAJgAAAAgAAAD/////AAAAAA=="/>
              </a:ext>
            </a:extLst>
          </p:cNvGrpSpPr>
          <p:nvPr/>
        </p:nvGrpSpPr>
        <p:grpSpPr>
          <a:xfrm>
            <a:off x="5340564" y="3228128"/>
            <a:ext cx="3020695" cy="523240"/>
            <a:chOff x="1191895" y="3515995"/>
            <a:chExt cx="3020695" cy="523240"/>
          </a:xfrm>
        </p:grpSpPr>
        <p:sp>
          <p:nvSpPr>
            <p:cNvPr id="12" name="TextBox 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XGF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KEVAAAoDAAA2RgAAAAgAAAmAAAACAAAAP//////////"/>
                </a:ext>
              </a:extLst>
            </p:cNvSpPr>
            <p:nvPr/>
          </p:nvSpPr>
          <p:spPr>
            <a:xfrm>
              <a:off x="1191895" y="35159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cap="none" dirty="0" smtClean="0">
                  <a:solidFill>
                    <a:schemeClr val="bg1"/>
                  </a:solidFill>
                </a:rPr>
                <a:t>02</a:t>
              </a:r>
              <a:r>
                <a:rPr lang="en-us" sz="2800" b="1" cap="none" dirty="0" smtClean="0">
                  <a:solidFill>
                    <a:schemeClr val="bg1"/>
                  </a:solidFill>
                </a:rPr>
                <a:t> </a:t>
              </a:r>
              <a:endParaRPr lang="ko-kr" sz="28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Fg02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KEVAADqGQAA2RgAAAAgAAAmAAAACAAAAP//////////"/>
                </a:ext>
              </a:extLst>
            </p:cNvSpPr>
            <p:nvPr/>
          </p:nvSpPr>
          <p:spPr>
            <a:xfrm>
              <a:off x="1976120" y="3515995"/>
              <a:ext cx="2236470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sz="2800" b="1" cap="none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프로젝트 소개</a:t>
              </a:r>
            </a:p>
          </p:txBody>
        </p:sp>
      </p:grpSp>
      <p:grpSp>
        <p:nvGrpSpPr>
          <p:cNvPr id="13" name="그룹 11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NP7LQAfAAAAVAAAAAAAAAAAAAAAAAAAAAAAAAAAAAAAAAAAAAAAAAAAAAAAAAAAAAAAAAAAAAAAAAAAAAAAAAAAAAAAAAAAAAAAAAAAAAAAAAAAAAAAAAAAAAAAAAAAACEAAAAYAAAAFAAAAFUHAAC5GwAA6hkAAPEeAAAQAAAAJgAAAAgAAAD/////AAAAAA=="/>
              </a:ext>
            </a:extLst>
          </p:cNvGrpSpPr>
          <p:nvPr/>
        </p:nvGrpSpPr>
        <p:grpSpPr>
          <a:xfrm>
            <a:off x="5340564" y="4218728"/>
            <a:ext cx="3020695" cy="523240"/>
            <a:chOff x="1191895" y="4506595"/>
            <a:chExt cx="3020695" cy="523240"/>
          </a:xfrm>
        </p:grpSpPr>
        <p:sp>
          <p:nvSpPr>
            <p:cNvPr id="15" name="TextBox 1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HM7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LkbAAAoDAAA8R4AAAAgAAAmAAAACAAAAP//////////"/>
                </a:ext>
              </a:extLst>
            </p:cNvSpPr>
            <p:nvPr/>
          </p:nvSpPr>
          <p:spPr>
            <a:xfrm>
              <a:off x="1191895" y="45065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dirty="0" smtClean="0">
                  <a:solidFill>
                    <a:schemeClr val="bg1"/>
                  </a:solidFill>
                </a:rPr>
                <a:t>0</a:t>
              </a:r>
              <a:r>
                <a:rPr lang="en-us" sz="4000" b="1" cap="none" dirty="0" smtClean="0">
                  <a:solidFill>
                    <a:schemeClr val="bg1"/>
                  </a:solidFill>
                </a:rPr>
                <a:t>3</a:t>
              </a:r>
              <a:endParaRPr lang="ko-kr" sz="40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7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LkbAADqGQAA8R4AAAAgAAAmAAAACAAAAP//////////"/>
                </a:ext>
              </a:extLst>
            </p:cNvSpPr>
            <p:nvPr/>
          </p:nvSpPr>
          <p:spPr>
            <a:xfrm>
              <a:off x="1976120" y="4506595"/>
              <a:ext cx="2236470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sz="2800" b="1" cap="none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프로젝트 일정</a:t>
              </a:r>
            </a:p>
          </p:txBody>
        </p:sp>
      </p:grpSp>
      <p:grpSp>
        <p:nvGrpSpPr>
          <p:cNvPr id="16" name="그룹 14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FUHAADRIQAA6hkAAAklAAAQAAAAJgAAAAgAAAD/////AAAAAA=="/>
              </a:ext>
            </a:extLst>
          </p:cNvGrpSpPr>
          <p:nvPr/>
        </p:nvGrpSpPr>
        <p:grpSpPr>
          <a:xfrm>
            <a:off x="5340564" y="5209328"/>
            <a:ext cx="3020695" cy="523240"/>
            <a:chOff x="1191895" y="5497195"/>
            <a:chExt cx="3020695" cy="523240"/>
          </a:xfrm>
        </p:grpSpPr>
        <p:sp>
          <p:nvSpPr>
            <p:cNvPr id="18" name="TextBox 1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NEhAAAoDAAACSUAAAAgAAAmAAAACAAAAP//////////"/>
                </a:ext>
              </a:extLst>
            </p:cNvSpPr>
            <p:nvPr/>
          </p:nvSpPr>
          <p:spPr>
            <a:xfrm>
              <a:off x="1191895" y="54971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dirty="0" smtClean="0">
                  <a:solidFill>
                    <a:schemeClr val="bg1"/>
                  </a:solidFill>
                </a:rPr>
                <a:t>0</a:t>
              </a:r>
              <a:r>
                <a:rPr lang="en-us" sz="4000" b="1" cap="none" dirty="0" smtClean="0">
                  <a:solidFill>
                    <a:schemeClr val="bg1"/>
                  </a:solidFill>
                </a:rPr>
                <a:t>4</a:t>
              </a:r>
              <a:r>
                <a:rPr lang="en-us" sz="2800" b="1" cap="none" dirty="0" smtClean="0">
                  <a:solidFill>
                    <a:schemeClr val="bg1"/>
                  </a:solidFill>
                </a:rPr>
                <a:t> </a:t>
              </a:r>
              <a:endParaRPr lang="ko-kr" sz="28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FrI2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NEhAADqGQAACSUAAAAgAAAmAAAACAAAAP//////////"/>
                </a:ext>
              </a:extLst>
            </p:cNvSpPr>
            <p:nvPr/>
          </p:nvSpPr>
          <p:spPr>
            <a:xfrm>
              <a:off x="1976120" y="5497195"/>
              <a:ext cx="2236470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sz="2800" b="1" cap="none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</a:rPr>
                <a:t>프로젝트 분석</a:t>
              </a:r>
            </a:p>
          </p:txBody>
        </p:sp>
      </p:grpSp>
      <p:cxnSp>
        <p:nvCxnSpPr>
          <p:cNvPr id="19" name="직선 연결선 18"/>
          <p:cNvCxnSpPr/>
          <p:nvPr/>
        </p:nvCxnSpPr>
        <p:spPr>
          <a:xfrm>
            <a:off x="1913125" y="1691018"/>
            <a:ext cx="26758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로그인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qUQ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15555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AOJQAADQUAABAgAAAmAAAACAAAAP//////////"/>
              </a:ext>
            </a:extLst>
          </p:cNvSpPr>
          <p:nvPr/>
        </p:nvSpPr>
        <p:spPr>
          <a:xfrm flipH="1">
            <a:off x="1005840" y="174625"/>
            <a:ext cx="501777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마이 페이지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(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일반 사용자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)</a:t>
            </a:r>
            <a:endParaRPr lang="ko-kr" sz="3600" b="1" cap="none">
              <a:solidFill>
                <a:srgbClr val="012641"/>
              </a:solidFill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Q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00Q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18222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XHwAADQUAABAgAAAmAAAACAAAAP//////////"/>
              </a:ext>
            </a:extLst>
          </p:cNvSpPr>
          <p:nvPr/>
        </p:nvSpPr>
        <p:spPr>
          <a:xfrm flipH="1">
            <a:off x="1005840" y="174625"/>
            <a:ext cx="408876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마이 페이지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(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관리자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)</a:t>
            </a:r>
            <a:endParaRPr lang="ko-kr" sz="3600" b="1" cap="none">
              <a:solidFill>
                <a:srgbClr val="012641"/>
              </a:solidFill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RF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pUM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999045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7IQAADQUAABAgAAAmAAAACAAAAP//////////"/>
              </a:ext>
            </a:extLst>
          </p:cNvSpPr>
          <p:nvPr/>
        </p:nvSpPr>
        <p:spPr>
          <a:xfrm flipH="1">
            <a:off x="1005840" y="174625"/>
            <a:ext cx="443674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마이 페이지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(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회원정보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)</a:t>
            </a:r>
            <a:endParaRPr lang="ko-kr" sz="3600" b="1" cap="none">
              <a:solidFill>
                <a:srgbClr val="012641"/>
              </a:solidFill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8EQ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0064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ApJAAADQUAABAgAAAmAAAACAAAAP//////////"/>
              </a:ext>
            </a:extLst>
          </p:cNvSpPr>
          <p:nvPr/>
        </p:nvSpPr>
        <p:spPr>
          <a:xfrm flipH="1">
            <a:off x="1005840" y="174625"/>
            <a:ext cx="487235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마이 페이지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(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회원관리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)</a:t>
            </a:r>
            <a:endParaRPr lang="ko-kr" sz="3600" b="1" cap="none">
              <a:solidFill>
                <a:srgbClr val="012641"/>
              </a:solidFill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9BwAA/EQAAOI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98575"/>
            <a:ext cx="10208260" cy="4859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문화 콘텐츠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9BwAA2kQAAOI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98575"/>
            <a:ext cx="10186670" cy="4859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AKQAADQUAABAgAAAmAAAACAAAAP//////////"/>
              </a:ext>
            </a:extLst>
          </p:cNvSpPr>
          <p:nvPr/>
        </p:nvSpPr>
        <p:spPr>
          <a:xfrm flipH="1">
            <a:off x="1005840" y="174625"/>
            <a:ext cx="569976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문화 콘텐츠 세부 정보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ckU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8319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검색 페이지</a:t>
            </a: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LkU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4001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AlLwAADQUAABAgAAAmAAAACAAAAP//////////"/>
              </a:ext>
            </a:extLst>
          </p:cNvSpPr>
          <p:nvPr/>
        </p:nvSpPr>
        <p:spPr>
          <a:xfrm flipH="1">
            <a:off x="1005840" y="174625"/>
            <a:ext cx="665797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요기조기 주막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(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커뮤니티</a:t>
            </a: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)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 페이지</a:t>
            </a: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BkU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1461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커뮤니티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5EQ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19302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Lotus Lantern Festival in Daegu, Korea | Korea wallpaper, Sky lanterns,  Daeg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15100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fw+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AAAAAAAAAACAJQAAMCoAABAAAAAmAAAACAAAAP//////////"/>
              </a:ext>
            </a:extLst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A2D4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r>
              <a:rPr lang="en-US" dirty="0" smtClean="0"/>
              <a:t>                     </a:t>
            </a:r>
            <a:endParaRPr dirty="0"/>
          </a:p>
        </p:txBody>
      </p:sp>
      <p:sp>
        <p:nvSpPr>
          <p:cNvPr id="23" name="직사각형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P///wh4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P///wF/f38A5+bmA8zMzADAwP8Af39/AAAAAAAAAAAAAAAAAAAAAAAAAAAAIQAAABgAAAAUAAAAYAIAADACAABACgAAEAoAABAAAAAmAAAACAAAAP//////////"/>
              </a:ext>
            </a:extLst>
          </p:cNvSpPr>
          <p:nvPr/>
        </p:nvSpPr>
        <p:spPr>
          <a:xfrm>
            <a:off x="384517" y="410858"/>
            <a:ext cx="1280160" cy="1280160"/>
          </a:xfrm>
          <a:prstGeom prst="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2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IoHAACwHwAAYQoAABAgAAAmAAAACAAAAP//////////"/>
              </a:ext>
            </a:extLst>
          </p:cNvSpPr>
          <p:nvPr/>
        </p:nvSpPr>
        <p:spPr>
          <a:xfrm flipH="1">
            <a:off x="1913125" y="1145341"/>
            <a:ext cx="317500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2400" b="1" cap="none" dirty="0">
                <a:solidFill>
                  <a:schemeClr val="bg1"/>
                </a:solidFill>
              </a:rPr>
              <a:t>전라북도 요기조기</a:t>
            </a:r>
          </a:p>
        </p:txBody>
      </p:sp>
      <p:sp>
        <p:nvSpPr>
          <p:cNvPr id="25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JW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FoCAACwHwAAVAYAABAgAAAmAAAACAAAAP//////////"/>
              </a:ext>
            </a:extLst>
          </p:cNvSpPr>
          <p:nvPr/>
        </p:nvSpPr>
        <p:spPr>
          <a:xfrm flipH="1">
            <a:off x="1877027" y="404508"/>
            <a:ext cx="317500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 dirty="0">
                <a:solidFill>
                  <a:schemeClr val="bg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목차</a:t>
            </a:r>
          </a:p>
        </p:txBody>
      </p:sp>
      <p:grpSp>
        <p:nvGrpSpPr>
          <p:cNvPr id="26" name="그룹 7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OL///8fAAAAVAAAAAAAAAAAAAAAAAAAAAAAAAAAAAAAAAAAAAAAAAAAAAAAAAAAAAAAAAAAAAAAAAAAAAAAAAAAAAAAAAAAAAAAAAAAAAAAAAAAAAAAAAAAAAAAAAAAACEAAAAYAAAAFAAAAFUHAACJDwAAPR0AAMESAAAQAAAAJgAAAAgAAAD/////AAAAAA=="/>
              </a:ext>
            </a:extLst>
          </p:cNvGrpSpPr>
          <p:nvPr/>
        </p:nvGrpSpPr>
        <p:grpSpPr>
          <a:xfrm>
            <a:off x="5340564" y="2237528"/>
            <a:ext cx="3561080" cy="523240"/>
            <a:chOff x="1191895" y="2525395"/>
            <a:chExt cx="3561080" cy="523240"/>
          </a:xfrm>
        </p:grpSpPr>
        <p:sp>
          <p:nvSpPr>
            <p:cNvPr id="27" name="TextBox 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Vq5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IkPAAAoDAAAwRIAAAAgAAAmAAAACAAAAP//////////"/>
                </a:ext>
              </a:extLst>
            </p:cNvSpPr>
            <p:nvPr/>
          </p:nvSpPr>
          <p:spPr>
            <a:xfrm>
              <a:off x="1191895" y="25253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cap="none" dirty="0" smtClean="0">
                  <a:solidFill>
                    <a:schemeClr val="bg1"/>
                  </a:solidFill>
                </a:rPr>
                <a:t>05</a:t>
              </a:r>
              <a:r>
                <a:rPr lang="en-us" sz="2800" b="1" cap="none" dirty="0" smtClean="0">
                  <a:solidFill>
                    <a:schemeClr val="bg1"/>
                  </a:solidFill>
                </a:rPr>
                <a:t> </a:t>
              </a:r>
              <a:endParaRPr lang="ko-kr" sz="28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BXO1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IkPAAA9HQAAwRIAAAAgAAAmAAAACAAAAP//////////"/>
                </a:ext>
              </a:extLst>
            </p:cNvSpPr>
            <p:nvPr/>
          </p:nvSpPr>
          <p:spPr>
            <a:xfrm>
              <a:off x="1976120" y="2525395"/>
              <a:ext cx="277685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altLang="ko-KR" sz="2800" b="1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</a:rPr>
                <a:t>스토리보드</a:t>
              </a:r>
            </a:p>
          </p:txBody>
        </p:sp>
      </p:grpSp>
      <p:grpSp>
        <p:nvGrpSpPr>
          <p:cNvPr id="29" name="그룹 8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EAAAAfAAAAVAAAAAAAAAAAAAAAAAAAAAAAAAAAAAAAAAAAAAAAAAAAAAAAAAAAAAAAAAAAAAAAAAAAAAAAAAAAAAAAAAAAAAAAAAAAAAAAAAAAAAAAAAAAAAAAAAAAACEAAAAYAAAAFAAAAFUHAAChFQAA6hkAANkYAAAQAAAAJgAAAAgAAAD/////AAAAAA=="/>
              </a:ext>
            </a:extLst>
          </p:cNvGrpSpPr>
          <p:nvPr/>
        </p:nvGrpSpPr>
        <p:grpSpPr>
          <a:xfrm>
            <a:off x="5340564" y="3228128"/>
            <a:ext cx="3020695" cy="523240"/>
            <a:chOff x="1191895" y="3515995"/>
            <a:chExt cx="3020695" cy="523240"/>
          </a:xfrm>
        </p:grpSpPr>
        <p:sp>
          <p:nvSpPr>
            <p:cNvPr id="30" name="TextBox 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XGF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KEVAAAoDAAA2RgAAAAgAAAmAAAACAAAAP//////////"/>
                </a:ext>
              </a:extLst>
            </p:cNvSpPr>
            <p:nvPr/>
          </p:nvSpPr>
          <p:spPr>
            <a:xfrm>
              <a:off x="1191895" y="35159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cap="none" dirty="0" smtClean="0">
                  <a:solidFill>
                    <a:schemeClr val="bg1"/>
                  </a:solidFill>
                </a:rPr>
                <a:t>06</a:t>
              </a:r>
              <a:r>
                <a:rPr lang="en-us" sz="2800" b="1" cap="none" dirty="0" smtClean="0">
                  <a:solidFill>
                    <a:schemeClr val="bg1"/>
                  </a:solidFill>
                </a:rPr>
                <a:t> </a:t>
              </a:r>
              <a:endParaRPr lang="ko-kr" sz="28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Fg02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KEVAADqGQAA2RgAAAAgAAAmAAAACAAAAP//////////"/>
                </a:ext>
              </a:extLst>
            </p:cNvSpPr>
            <p:nvPr/>
          </p:nvSpPr>
          <p:spPr>
            <a:xfrm>
              <a:off x="1976120" y="3515995"/>
              <a:ext cx="2236470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altLang="ko-KR" sz="2800" b="1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</a:rPr>
                <a:t>프로그램 시연</a:t>
              </a:r>
            </a:p>
          </p:txBody>
        </p:sp>
      </p:grpSp>
      <p:grpSp>
        <p:nvGrpSpPr>
          <p:cNvPr id="32" name="그룹 11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NP7LQAfAAAAVAAAAAAAAAAAAAAAAAAAAAAAAAAAAAAAAAAAAAAAAAAAAAAAAAAAAAAAAAAAAAAAAAAAAAAAAAAAAAAAAAAAAAAAAAAAAAAAAAAAAAAAAAAAAAAAAAAAACEAAAAYAAAAFAAAAFUHAAC5GwAA6hkAAPEeAAAQAAAAJgAAAAgAAAD/////AAAAAA=="/>
              </a:ext>
            </a:extLst>
          </p:cNvGrpSpPr>
          <p:nvPr/>
        </p:nvGrpSpPr>
        <p:grpSpPr>
          <a:xfrm>
            <a:off x="5340564" y="4218728"/>
            <a:ext cx="3020695" cy="523240"/>
            <a:chOff x="1191895" y="4506595"/>
            <a:chExt cx="3020695" cy="523240"/>
          </a:xfrm>
        </p:grpSpPr>
        <p:sp>
          <p:nvSpPr>
            <p:cNvPr id="33" name="TextBox 1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HM7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VQcAALkbAAAoDAAA8R4AAAAgAAAmAAAACAAAAP//////////"/>
                </a:ext>
              </a:extLst>
            </p:cNvSpPr>
            <p:nvPr/>
          </p:nvSpPr>
          <p:spPr>
            <a:xfrm>
              <a:off x="1191895" y="4506595"/>
              <a:ext cx="784225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en-us" sz="4000" b="1" dirty="0" smtClean="0">
                  <a:solidFill>
                    <a:schemeClr val="bg1"/>
                  </a:solidFill>
                </a:rPr>
                <a:t>07</a:t>
              </a:r>
              <a:endParaRPr lang="ko-kr" sz="4000" b="1" cap="none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13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7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KAwAALkbAADqGQAA8R4AAAAgAAAmAAAACAAAAP//////////"/>
                </a:ext>
              </a:extLst>
            </p:cNvSpPr>
            <p:nvPr/>
          </p:nvSpPr>
          <p:spPr>
            <a:xfrm>
              <a:off x="1976120" y="4506595"/>
              <a:ext cx="2236470" cy="5232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non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altLang="ko-KR" sz="2800" b="1" dirty="0">
                  <a:solidFill>
                    <a:schemeClr val="bg1"/>
                  </a:solidFill>
                  <a:latin typeface="나눔스퀘어 ExtraBold" pitchFamily="3" charset="-127"/>
                  <a:ea typeface="나눔스퀘어 ExtraBold" pitchFamily="3" charset="-127"/>
                </a:rPr>
                <a:t>질문과 답변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1913125" y="1691018"/>
            <a:ext cx="267580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커뮤니티 댓글 부분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9BwAAokYAAOI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98575"/>
            <a:ext cx="10476230" cy="48596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문의사항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DwCAAAUkUAANY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452880"/>
            <a:ext cx="10262870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FAQ</a:t>
            </a: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 페이지</a:t>
            </a: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BBCAAAOUUAACc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341755"/>
            <a:ext cx="1024699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CpIQAADQUAABAgAAAmAAAACAAAAP//////////"/>
              </a:ext>
            </a:extLst>
          </p:cNvSpPr>
          <p:nvPr/>
        </p:nvSpPr>
        <p:spPr>
          <a:xfrm flipH="1">
            <a:off x="1005840" y="174625"/>
            <a:ext cx="446595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요기조기 소개 페이지</a:t>
            </a:r>
          </a:p>
        </p:txBody>
      </p:sp>
      <p:pic>
        <p:nvPicPr>
          <p:cNvPr id="5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BvCAAAz0QAAFU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370965"/>
            <a:ext cx="1017968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6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AYAABMBAACpIQAADQUAABAgAAAmAAAACAAAAP//////////"/>
              </a:ext>
            </a:extLst>
          </p:cNvSpPr>
          <p:nvPr/>
        </p:nvSpPr>
        <p:spPr>
          <a:xfrm flipH="1">
            <a:off x="1005840" y="174625"/>
            <a:ext cx="4465955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요기조기 소개 페이지</a:t>
            </a:r>
          </a:p>
        </p:txBody>
      </p:sp>
      <p:pic>
        <p:nvPicPr>
          <p:cNvPr id="5" name="그림 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AGAACGCAAA90QAAGwm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385570"/>
            <a:ext cx="1020508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4DAAAAAAAADg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NAWAACNDAAACBoAABAgAAAmAAAACAAAAP//////////"/>
              </a:ext>
            </a:extLst>
          </p:cNvSpPr>
          <p:nvPr/>
        </p:nvSpPr>
        <p:spPr>
          <a:xfrm>
            <a:off x="657860" y="3708400"/>
            <a:ext cx="138239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ko-kr"/>
            </a:pPr>
            <a:r>
              <a:rPr lang="en-us" sz="2800" b="1" cap="none">
                <a:solidFill>
                  <a:schemeClr val="bg1"/>
                </a:solidFill>
              </a:rPr>
              <a:t>Part 5, </a:t>
            </a:r>
            <a:endParaRPr lang="ko-kr" sz="2800" b="1" cap="none">
              <a:solidFill>
                <a:schemeClr val="bg1"/>
              </a:solidFill>
            </a:endParaRPr>
          </a:p>
        </p:txBody>
      </p:sp>
      <p:sp>
        <p:nvSpPr>
          <p:cNvPr id="4" name="TextBox 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MYZAADHGgAA4x4AABAgAAAmAAAACAAAAP//////////"/>
              </a:ext>
            </a:extLst>
          </p:cNvSpPr>
          <p:nvPr/>
        </p:nvSpPr>
        <p:spPr>
          <a:xfrm>
            <a:off x="657860" y="4189730"/>
            <a:ext cx="3695065" cy="831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4800" b="1" cap="none">
                <a:solidFill>
                  <a:schemeClr val="bg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프로젝트 개요</a:t>
            </a:r>
          </a:p>
        </p:txBody>
      </p:sp>
      <p:grpSp>
        <p:nvGrpSpPr>
          <p:cNvPr id="5" name="그룹 10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9" name="직사각형 11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I4XwB/f38AAAAA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6" name="그룹 12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PpTgCwfAAAAVAAAAAAAAAAAAAAAAAAAAAAAAAAAAAAAAAAAAAAAAAAAAAAAAAAAAAAAAAAAAAAAAAAAAAAAAAAAAAAAAAAAAAAAAAAAAAAAAAAAAAAAAAAAAAAAAAAAACEAAAAYAAAAFAAAAAwEAADPFgAAxxoAAPYeAAAAAAAAJgAAAAgAAAD/////AAAAAA=="/>
                </a:ext>
              </a:extLst>
            </p:cNvGrpSpPr>
            <p:nvPr/>
          </p:nvGrpSpPr>
          <p:grpSpPr>
            <a:xfrm>
              <a:off x="657860" y="3707765"/>
              <a:ext cx="3695065" cy="1325245"/>
              <a:chOff x="657860" y="3707765"/>
              <a:chExt cx="3695065" cy="1325245"/>
            </a:xfrm>
          </p:grpSpPr>
          <p:sp>
            <p:nvSpPr>
              <p:cNvPr id="8" name="TextBox 13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M8WAACM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17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6,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TextBox 14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NkZAADHGgAA9h4AAAAgAAAmAAAACAAAAP//////////"/>
                  </a:ext>
                </a:extLst>
              </p:cNvSpPr>
              <p:nvPr/>
            </p:nvSpPr>
            <p:spPr>
              <a:xfrm>
                <a:off x="657860" y="4201795"/>
                <a:ext cx="3695065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프로그램 시연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YwMAAAAAAAAlE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CAAAA9B8AAC4qAAAQAAAAJgAAAAgAAAD//////////w=="/>
              </a:ext>
            </a:extLst>
          </p:cNvPicPr>
          <p:nvPr/>
        </p:nvPicPr>
        <p:blipFill>
          <a:blip r:embed="rId2"/>
          <a:srcRect l="8670" r="41330"/>
          <a:stretch>
            <a:fillRect/>
          </a:stretch>
        </p:blipFill>
        <p:spPr>
          <a:xfrm>
            <a:off x="0" y="1270"/>
            <a:ext cx="5194300" cy="685546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13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OkiAAC7HQAAHUkAABwkAAAQAAAAJgAAAAgAAAD/////AAAAAA=="/>
              </a:ext>
            </a:extLst>
          </p:cNvGrpSpPr>
          <p:nvPr/>
        </p:nvGrpSpPr>
        <p:grpSpPr>
          <a:xfrm>
            <a:off x="5674995" y="4832985"/>
            <a:ext cx="6210300" cy="1036955"/>
            <a:chOff x="5674995" y="4832985"/>
            <a:chExt cx="6210300" cy="1036955"/>
          </a:xfrm>
        </p:grpSpPr>
        <p:sp>
          <p:nvSpPr>
            <p:cNvPr id="5" name="TextBox 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SIAAMEfAAAdSQAAHCQAAAAgAAAmAAAACAAAAP//////////"/>
                </a:ext>
              </a:extLst>
            </p:cNvSpPr>
            <p:nvPr/>
          </p:nvSpPr>
          <p:spPr>
            <a:xfrm flipH="1">
              <a:off x="5674995" y="5161915"/>
              <a:ext cx="6210300" cy="708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spcCol="215900" anchor="t"/>
            <a:lstStyle/>
            <a:p>
              <a:pPr>
                <a:defRPr lang="ko-kr"/>
              </a:pPr>
              <a:r>
                <a:rPr lang="ko-kr" sz="4000" b="1" cap="none" dirty="0">
                  <a:solidFill>
                    <a:srgbClr val="01264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  <a:hlinkClick r:id="rId3"/>
                </a:rPr>
                <a:t>전라북도 요기조기 </a:t>
              </a:r>
              <a:r>
                <a:rPr lang="ko-kr" sz="4000" b="1" cap="none" dirty="0" err="1">
                  <a:solidFill>
                    <a:srgbClr val="012641"/>
                  </a:solidFill>
                  <a:latin typeface="나눔스퀘어 ExtraBold" pitchFamily="3" charset="-127"/>
                  <a:ea typeface="나눔스퀘어 ExtraBold" pitchFamily="3" charset="-127"/>
                  <a:cs typeface="Arial" pitchFamily="2" charset="0"/>
                  <a:hlinkClick r:id="rId3"/>
                </a:rPr>
                <a:t>바로가기</a:t>
              </a:r>
              <a:endParaRPr lang="ko-kr" sz="4000" b="1" cap="none" dirty="0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endParaRPr>
            </a:p>
          </p:txBody>
        </p:sp>
        <p:sp>
          <p:nvSpPr>
            <p:cNvPr id="4" name="직선 연결선 1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JLgAV/f38AAAAAA8zMzADAwP8Af39/AAAAAAAAAAAAAAAAAAAAAAAAAAAAIQAAABgAAAAUAAAAZiMAALsdAAD7RwAAux0AAAAAAAAmAAAACAAAAP//////////"/>
                </a:ext>
              </a:extLst>
            </p:cNvSpPr>
            <p:nvPr/>
          </p:nvSpPr>
          <p:spPr>
            <a:xfrm>
              <a:off x="5754370" y="4832985"/>
              <a:ext cx="5946775" cy="0"/>
            </a:xfrm>
            <a:prstGeom prst="line">
              <a:avLst/>
            </a:prstGeom>
            <a:noFill/>
            <a:ln w="6350" cap="flat" cmpd="sng" algn="ctr">
              <a:solidFill>
                <a:schemeClr val="accent1"/>
              </a:solidFill>
              <a:prstDash val="solid"/>
              <a:headEnd type="none"/>
              <a:tailEnd type="none"/>
            </a:ln>
            <a:effectLst/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0DAAAAAAAADQ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7" name="직사각형 10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I4XwB/f38AAAAA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4" name="그룹 11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EjgbekfAAAAVAAAAAAAAAAAAAAAAAAAAAAAAAAAAAAAAAAAAAAAAAAAAAAAAAAAAAAAAAAAAAAAAAAAAAAAAAAAAAAAAAAAAAAAAAAAAAAAAAAAAAAAAAAAAAAAAAAAACEAAAAYAAAAFAAAAAwEAADPFgAAVhcAACQfAAAAAAAAJgAAAAgAAAD/////AAAAAA=="/>
                </a:ext>
              </a:extLst>
            </p:cNvGrpSpPr>
            <p:nvPr/>
          </p:nvGrpSpPr>
          <p:grpSpPr>
            <a:xfrm>
              <a:off x="657860" y="3707765"/>
              <a:ext cx="3135630" cy="1354455"/>
              <a:chOff x="657860" y="3707765"/>
              <a:chExt cx="3135630" cy="1354455"/>
            </a:xfrm>
          </p:grpSpPr>
          <p:sp>
            <p:nvSpPr>
              <p:cNvPr id="6" name="TextBox 12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M8WAACM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17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7,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13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AQAAAcaAABWFwAAJB8AAAAgAAAmAAAACAAAAP//////////"/>
                  </a:ext>
                </a:extLst>
              </p:cNvSpPr>
              <p:nvPr/>
            </p:nvSpPr>
            <p:spPr>
              <a:xfrm>
                <a:off x="657860" y="4231005"/>
                <a:ext cx="3135630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 algn="ctr"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질문과 답변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QAAAAEAAAAAAAAAAAAAAAAAAAAAAAAAAAAAAAAAAAAAAAAAAAI4XwB/f38AAAAAA8zMzADAwP8Af39/AAAAAAAAAAAAAAAAAAAAAAAAAAAAIQAAABgAAAAUAAAAcAYAAIAMAADARAAAsB0AABAAAAAmAAAACAAAAP//////////"/>
              </a:ext>
            </a:extLst>
          </p:cNvSpPr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solidFill>
            <a:srgbClr val="1A2D4A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4" name="TextBox 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RAAAIoSAAA3OgAAphcAABAgAAAmAAAACAAAAP//////////"/>
              </a:ext>
            </a:extLst>
          </p:cNvSpPr>
          <p:nvPr/>
        </p:nvSpPr>
        <p:spPr>
          <a:xfrm>
            <a:off x="2759075" y="3013710"/>
            <a:ext cx="6704330" cy="830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4800" b="1" cap="none">
                <a:solidFill>
                  <a:schemeClr val="bg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경청해주셔서 감사합니다</a:t>
            </a:r>
            <a:r>
              <a:rPr lang="en-us" sz="4800" b="1" cap="none">
                <a:solidFill>
                  <a:schemeClr val="bg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.</a:t>
            </a:r>
            <a:endParaRPr lang="ko-kr" sz="4800" b="1" cap="none">
              <a:solidFill>
                <a:schemeClr val="bg1"/>
              </a:solidFill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wGAAAAAAAAuAMAAAAAAABkAAAAZAAAAAAAAAAjAAAABAAAAGQAAAAXAAAAFAAAAAAAAAAAAAAA/38AAP9/AAAAAAAACQAAAAQAAABwghA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7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CIrbW4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7" name="직사각형 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4" name="그룹 5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FJQcj4fAAAAVAAAAAAAAAAAAAAAAAAAAAAAAAAAAAAAAAAAAAAAAAAAAAAAAAAAAAAAAAAAAAAAAAAAAAAAAAAAAAAAAAAAAAAAAAAAAAAAAAAAAAAAAAAAAAAAAAAAACEAAAAYAAAAFAAAAAwEAADPFgAA8xIAALAjAAAAAAAAJgAAAAgAAAD/////AAAAAA=="/>
                </a:ext>
              </a:extLst>
            </p:cNvGrpSpPr>
            <p:nvPr/>
          </p:nvGrpSpPr>
          <p:grpSpPr>
            <a:xfrm>
              <a:off x="657860" y="3707765"/>
              <a:ext cx="2422525" cy="2093595"/>
              <a:chOff x="657860" y="3707765"/>
              <a:chExt cx="2422525" cy="2093595"/>
            </a:xfrm>
          </p:grpSpPr>
          <p:sp>
            <p:nvSpPr>
              <p:cNvPr id="6" name="TextBox 3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M8WAACN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2395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1,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AcaAADzEgAAsCMAAAAgAAAmAAAACAAAAP//////////"/>
                  </a:ext>
                </a:extLst>
              </p:cNvSpPr>
              <p:nvPr/>
            </p:nvSpPr>
            <p:spPr>
              <a:xfrm>
                <a:off x="657860" y="4231005"/>
                <a:ext cx="2422525" cy="157035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팀 소개</a:t>
                </a:r>
                <a:r>
                  <a:rPr lang="en-us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,</a:t>
                </a:r>
              </a:p>
              <a:p>
                <a:pPr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개발환경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1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V3Q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팀 소개</a:t>
            </a:r>
          </a:p>
        </p:txBody>
      </p:sp>
      <p:sp>
        <p:nvSpPr>
          <p:cNvPr id="5" name="TextBox 8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RwUAAH4bAAAqEQAAxB0AABAgAAAmAAAACAAAAP//////////"/>
              </a:ext>
            </a:extLst>
          </p:cNvSpPr>
          <p:nvPr/>
        </p:nvSpPr>
        <p:spPr>
          <a:xfrm flipH="1">
            <a:off x="857885" y="4469130"/>
            <a:ext cx="19323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cap="none">
                <a:latin typeface="나눔스퀘어OTF Bold" charset="0"/>
                <a:ea typeface="나눔스퀘어OTF Bold" charset="0"/>
                <a:cs typeface="Arial" pitchFamily="2" charset="0"/>
              </a:rPr>
              <a:t>문지원</a:t>
            </a:r>
          </a:p>
        </p:txBody>
      </p:sp>
      <p:sp>
        <p:nvSpPr>
          <p:cNvPr id="6" name="직선 연결선 1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IwkAALUeAABODQAAtR4AABAAAAAmAAAACAAAAP//////////"/>
              </a:ext>
            </a:extLst>
          </p:cNvSpPr>
          <p:nvPr/>
        </p:nvSpPr>
        <p:spPr>
          <a:xfrm>
            <a:off x="1485265" y="4991735"/>
            <a:ext cx="677545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Box 1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LvU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tAIAANgfAADYEwAAFyYAABAgAAAmAAAACAAAAP//////////"/>
              </a:ext>
            </a:extLst>
          </p:cNvSpPr>
          <p:nvPr/>
        </p:nvSpPr>
        <p:spPr>
          <a:xfrm>
            <a:off x="439420" y="5176520"/>
            <a:ext cx="2786380" cy="1015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1200" b="1" cap="none">
                <a:latin typeface="나눔스퀘어OTF Bold" charset="0"/>
                <a:ea typeface="나눔스퀘어OTF Bold" charset="0"/>
                <a:cs typeface="Arial" pitchFamily="2" charset="0"/>
              </a:rPr>
              <a:t>팀장</a:t>
            </a:r>
            <a:endParaRPr lang="en-us" sz="1200" b="1" cap="none">
              <a:latin typeface="나눔스퀘어OTF Bold" charset="0"/>
              <a:ea typeface="나눔스퀘어OTF Bold" charset="0"/>
              <a:cs typeface="Arial" pitchFamily="2" charset="0"/>
            </a:endParaRPr>
          </a:p>
          <a:p>
            <a:pPr algn="ctr">
              <a:defRPr lang="ko-kr"/>
            </a:pPr>
            <a:r>
              <a:rPr lang="en-us" sz="1200" cap="none"/>
              <a:t>Back-end</a:t>
            </a:r>
          </a:p>
          <a:p>
            <a:pPr algn="ctr">
              <a:defRPr lang="ko-kr"/>
            </a:pPr>
            <a:r>
              <a:rPr lang="ko-kr" sz="1200" cap="none"/>
              <a:t>요구분석</a:t>
            </a:r>
            <a:endParaRPr lang="en-us" sz="1200" cap="none"/>
          </a:p>
          <a:p>
            <a:pPr algn="ctr">
              <a:defRPr lang="ko-kr"/>
            </a:pPr>
            <a:r>
              <a:rPr lang="ko-kr" sz="1200" cap="none"/>
              <a:t>프로젝트 관리</a:t>
            </a:r>
            <a:endParaRPr lang="en-us" sz="1200" cap="none"/>
          </a:p>
          <a:p>
            <a:pPr algn="ctr">
              <a:defRPr lang="ko-kr"/>
            </a:pPr>
            <a:r>
              <a:rPr lang="en-us" sz="1200" cap="none"/>
              <a:t>PPT </a:t>
            </a:r>
            <a:r>
              <a:rPr lang="ko-kr" sz="1200" cap="none"/>
              <a:t>제작</a:t>
            </a:r>
            <a:endParaRPr lang="en-us" sz="1200" cap="none"/>
          </a:p>
        </p:txBody>
      </p:sp>
      <p:sp>
        <p:nvSpPr>
          <p:cNvPr id="8" name="TextBox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3xYAAH4bAADDIgAAxB0AABAgAAAmAAAACAAAAP//////////"/>
              </a:ext>
            </a:extLst>
          </p:cNvSpPr>
          <p:nvPr/>
        </p:nvSpPr>
        <p:spPr>
          <a:xfrm flipH="1">
            <a:off x="3717925" y="4469130"/>
            <a:ext cx="1932940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cap="none">
                <a:latin typeface="나눔스퀘어 Bold" pitchFamily="3" charset="-127"/>
                <a:ea typeface="나눔스퀘어 Bold" pitchFamily="3" charset="-127"/>
                <a:cs typeface="Arial" pitchFamily="2" charset="0"/>
              </a:rPr>
              <a:t>배수미</a:t>
            </a:r>
          </a:p>
        </p:txBody>
      </p:sp>
      <p:sp>
        <p:nvSpPr>
          <p:cNvPr id="9" name="직선 연결선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Xf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uxoAALUeAADnHgAAtR4AABAAAAAmAAAACAAAAP//////////"/>
              </a:ext>
            </a:extLst>
          </p:cNvSpPr>
          <p:nvPr/>
        </p:nvSpPr>
        <p:spPr>
          <a:xfrm>
            <a:off x="4345305" y="4991735"/>
            <a:ext cx="678180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TextBox 17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TRQAABcgAABxJQAAVyYAABAgAAAmAAAACAAAAP//////////"/>
              </a:ext>
            </a:extLst>
          </p:cNvSpPr>
          <p:nvPr/>
        </p:nvSpPr>
        <p:spPr>
          <a:xfrm>
            <a:off x="3300095" y="5216525"/>
            <a:ext cx="278638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1200" b="1" cap="none">
                <a:latin typeface="나눔스퀘어OTF Bold" charset="0"/>
                <a:ea typeface="나눔스퀘어OTF Bold" charset="0"/>
                <a:cs typeface="Arial" pitchFamily="2" charset="0"/>
              </a:rPr>
              <a:t>부팀장</a:t>
            </a:r>
            <a:endParaRPr lang="en-us" sz="1200" cap="none">
              <a:latin typeface="나눔스퀘어 Bold" pitchFamily="3" charset="-127"/>
              <a:ea typeface="나눔스퀘어 Bold" pitchFamily="3" charset="-127"/>
              <a:cs typeface="Arial" pitchFamily="2" charset="0"/>
            </a:endParaRPr>
          </a:p>
          <a:p>
            <a:pPr algn="ctr">
              <a:defRPr lang="ko-kr"/>
            </a:pPr>
            <a:r>
              <a:rPr lang="en-us" sz="1200" cap="none"/>
              <a:t>Front-end</a:t>
            </a:r>
          </a:p>
          <a:p>
            <a:pPr algn="ctr">
              <a:defRPr lang="ko-kr"/>
            </a:pPr>
            <a:r>
              <a:rPr lang="ko-kr" sz="1200" cap="none"/>
              <a:t>프로토타입 제작</a:t>
            </a:r>
            <a:endParaRPr lang="en-us" sz="1200" cap="none"/>
          </a:p>
          <a:p>
            <a:pPr algn="ctr">
              <a:defRPr lang="ko-kr"/>
            </a:pPr>
            <a:r>
              <a:rPr lang="ko-kr" sz="1200" cap="none"/>
              <a:t>문서작성</a:t>
            </a:r>
            <a:endParaRPr lang="en-us" sz="1200" cap="none"/>
          </a:p>
          <a:p>
            <a:pPr algn="ctr">
              <a:defRPr lang="ko-kr"/>
            </a:pPr>
            <a:r>
              <a:rPr lang="ko-kr" sz="1200" cap="none"/>
              <a:t>화면설계</a:t>
            </a:r>
            <a:endParaRPr lang="en-us" sz="1200" cap="none"/>
          </a:p>
        </p:txBody>
      </p:sp>
      <p:sp>
        <p:nvSpPr>
          <p:cNvPr id="11" name="직사각형 19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CZFbwB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CZFbwB/f38A5+bmA8zMzADAwP8Af39/AAAAAAAAAAAAAAAAAAAAAAAAAAAAIQAAABgAAAAUAAAAPyYAAP4HAABZNgAAbhkAABAAAAAmAAAACAAAAP//////////"/>
              </a:ext>
            </a:extLst>
          </p:cNvSpPr>
          <p:nvPr/>
        </p:nvSpPr>
        <p:spPr>
          <a:xfrm>
            <a:off x="6217285" y="1299210"/>
            <a:ext cx="2617470" cy="2834640"/>
          </a:xfrm>
          <a:prstGeom prst="rect">
            <a:avLst/>
          </a:prstGeom>
          <a:noFill/>
          <a:ln w="57150" cap="flat" cmpd="sng" algn="ctr">
            <a:solidFill>
              <a:srgbClr val="26456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12" name="TextBox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c2G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WigAAH4bAAA+NAAAxB0AABAgAAAmAAAACAAAAP//////////"/>
              </a:ext>
            </a:extLst>
          </p:cNvSpPr>
          <p:nvPr/>
        </p:nvSpPr>
        <p:spPr>
          <a:xfrm flipH="1">
            <a:off x="6559550" y="4469130"/>
            <a:ext cx="1932940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cap="none">
                <a:latin typeface="나눔스퀘어 Bold" pitchFamily="3" charset="-127"/>
                <a:ea typeface="나눔스퀘어 Bold" pitchFamily="3" charset="-127"/>
                <a:cs typeface="Arial" pitchFamily="2" charset="0"/>
              </a:rPr>
              <a:t>박문규</a:t>
            </a:r>
          </a:p>
        </p:txBody>
      </p:sp>
      <p:sp>
        <p:nvSpPr>
          <p:cNvPr id="13" name="직선 연결선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Vt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NiwAALUeAABiMAAAtR4AABAAAAAmAAAACAAAAP//////////"/>
              </a:ext>
            </a:extLst>
          </p:cNvSpPr>
          <p:nvPr/>
        </p:nvSpPr>
        <p:spPr>
          <a:xfrm>
            <a:off x="7186930" y="4991735"/>
            <a:ext cx="678180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TextBox 2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RGLg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qyUAABcgAADPNgAAVyYAABAgAAAmAAAACAAAAP//////////"/>
              </a:ext>
            </a:extLst>
          </p:cNvSpPr>
          <p:nvPr/>
        </p:nvSpPr>
        <p:spPr>
          <a:xfrm>
            <a:off x="6123305" y="5216525"/>
            <a:ext cx="278638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1200" b="1" cap="none">
                <a:latin typeface="나눔스퀘어OTF Bold" charset="0"/>
                <a:ea typeface="나눔스퀘어OTF Bold" charset="0"/>
                <a:cs typeface="Arial" pitchFamily="2" charset="0"/>
              </a:rPr>
              <a:t>팀원</a:t>
            </a:r>
            <a:endParaRPr lang="en-us" sz="1200" b="1" cap="none">
              <a:latin typeface="나눔스퀘어OTF Bold" charset="0"/>
              <a:ea typeface="나눔스퀘어OTF Bold" charset="0"/>
              <a:cs typeface="Arial" pitchFamily="2" charset="0"/>
            </a:endParaRPr>
          </a:p>
          <a:p>
            <a:pPr algn="ctr">
              <a:defRPr lang="ko-kr"/>
            </a:pPr>
            <a:r>
              <a:rPr lang="en-us" sz="1200" cap="none"/>
              <a:t>Back-end</a:t>
            </a:r>
          </a:p>
          <a:p>
            <a:pPr algn="ctr">
              <a:defRPr lang="ko-kr"/>
            </a:pPr>
            <a:r>
              <a:rPr lang="ko-kr" sz="1200" cap="none"/>
              <a:t>프로젝트 테스트</a:t>
            </a:r>
            <a:endParaRPr lang="en-us" sz="1200" cap="none"/>
          </a:p>
          <a:p>
            <a:pPr algn="ctr">
              <a:defRPr lang="ko-kr"/>
            </a:pPr>
            <a:r>
              <a:rPr lang="ko-kr" sz="1200" cap="none"/>
              <a:t>프로젝트 개발</a:t>
            </a:r>
            <a:endParaRPr lang="en-us" sz="1200" cap="none"/>
          </a:p>
          <a:p>
            <a:pPr algn="ctr">
              <a:defRPr lang="ko-kr"/>
            </a:pPr>
            <a:endParaRPr lang="en-us" sz="1200" cap="none"/>
          </a:p>
        </p:txBody>
      </p:sp>
      <p:sp>
        <p:nvSpPr>
          <p:cNvPr id="15" name="TextBox 2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cJ2A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xzkAAH4bAACqRQAAxB0AABAgAAAmAAAACAAAAP//////////"/>
              </a:ext>
            </a:extLst>
          </p:cNvSpPr>
          <p:nvPr/>
        </p:nvSpPr>
        <p:spPr>
          <a:xfrm flipH="1">
            <a:off x="9392285" y="4469130"/>
            <a:ext cx="193230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cap="none">
                <a:latin typeface="나눔스퀘어 Bold" pitchFamily="3" charset="-127"/>
                <a:ea typeface="나눔스퀘어 Bold" pitchFamily="3" charset="-127"/>
                <a:cs typeface="Arial" pitchFamily="2" charset="0"/>
              </a:rPr>
              <a:t>허지은</a:t>
            </a:r>
          </a:p>
        </p:txBody>
      </p:sp>
      <p:sp>
        <p:nvSpPr>
          <p:cNvPr id="16" name="직선 연결선 2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oz0AALUeAADOQQAAtR4AABAAAAAmAAAACAAAAP//////////"/>
              </a:ext>
            </a:extLst>
          </p:cNvSpPr>
          <p:nvPr/>
        </p:nvSpPr>
        <p:spPr>
          <a:xfrm>
            <a:off x="10019665" y="4991735"/>
            <a:ext cx="677545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17" name="TextBox 2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GDcAABcgAAA8SAAANCUAABAgAAAmAAAACAAAAP//////////"/>
              </a:ext>
            </a:extLst>
          </p:cNvSpPr>
          <p:nvPr/>
        </p:nvSpPr>
        <p:spPr>
          <a:xfrm>
            <a:off x="8956040" y="5216525"/>
            <a:ext cx="2786380" cy="831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ko-kr"/>
            </a:pPr>
            <a:r>
              <a:rPr lang="ko-kr" sz="1200" b="1" cap="none">
                <a:latin typeface="나눔스퀘어OTF Bold" charset="0"/>
                <a:ea typeface="나눔스퀘어OTF Bold" charset="0"/>
                <a:cs typeface="Arial" pitchFamily="2" charset="0"/>
              </a:rPr>
              <a:t>팀원</a:t>
            </a:r>
            <a:endParaRPr lang="en-us" sz="1200" b="1" cap="none">
              <a:latin typeface="나눔스퀘어OTF Bold" charset="0"/>
              <a:ea typeface="나눔스퀘어OTF Bold" charset="0"/>
              <a:cs typeface="Arial" pitchFamily="2" charset="0"/>
            </a:endParaRPr>
          </a:p>
          <a:p>
            <a:pPr algn="ctr">
              <a:defRPr lang="ko-kr"/>
            </a:pPr>
            <a:r>
              <a:rPr lang="en-us" sz="1200" cap="none"/>
              <a:t>Front-end</a:t>
            </a:r>
          </a:p>
          <a:p>
            <a:pPr algn="ctr">
              <a:defRPr lang="ko-kr"/>
            </a:pPr>
            <a:r>
              <a:rPr lang="ko-kr" sz="1200" cap="none"/>
              <a:t>프로토타입 제작</a:t>
            </a:r>
            <a:endParaRPr lang="en-us" sz="1200" cap="none"/>
          </a:p>
          <a:p>
            <a:pPr algn="ctr">
              <a:defRPr lang="ko-kr"/>
            </a:pPr>
            <a:r>
              <a:rPr lang="ko-kr" sz="1200" cap="none"/>
              <a:t>화면설계</a:t>
            </a:r>
            <a:endParaRPr lang="en-us" sz="1200" cap="none"/>
          </a:p>
        </p:txBody>
      </p:sp>
      <p:pic>
        <p:nvPicPr>
          <p:cNvPr id="18" name="그림 3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G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DwlAACYCAAAXDcAALk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52820" y="1397000"/>
            <a:ext cx="2946400" cy="29470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직사각형 3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CZFbwB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CZFbwB/f38A5+bmA8zMzADAwP8Af39/AAAAAAAAAAAAAAAAAAAAAAAAAAAAIQAAABgAAAAUAAAAujcAAPwHAADURwAAbBkAABAAAAAmAAAACAAAAP//////////"/>
              </a:ext>
            </a:extLst>
          </p:cNvSpPr>
          <p:nvPr/>
        </p:nvSpPr>
        <p:spPr>
          <a:xfrm>
            <a:off x="9058910" y="1297940"/>
            <a:ext cx="2617470" cy="2834640"/>
          </a:xfrm>
          <a:prstGeom prst="rect">
            <a:avLst/>
          </a:prstGeom>
          <a:noFill/>
          <a:ln w="57150" cap="flat" cmpd="sng" algn="ctr">
            <a:solidFill>
              <a:srgbClr val="26456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20" name="직사각형 3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CZFbwB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JA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CZFbwB/f38A5+bmA8zMzADAwP8Af39/AAAAAAAAAAAAAAAAAAAAAAAAAAAAIQAAABgAAAAUAAAAKwMAAPQHAABFEwAAZBkAABAAAAAmAAAACAAAAP//////////"/>
              </a:ext>
            </a:extLst>
          </p:cNvSpPr>
          <p:nvPr/>
        </p:nvSpPr>
        <p:spPr>
          <a:xfrm>
            <a:off x="514985" y="1292860"/>
            <a:ext cx="2617470" cy="2834640"/>
          </a:xfrm>
          <a:prstGeom prst="rect">
            <a:avLst/>
          </a:prstGeom>
          <a:noFill/>
          <a:ln w="57150" cap="flat" cmpd="sng" algn="ctr">
            <a:solidFill>
              <a:srgbClr val="26456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sp>
        <p:nvSpPr>
          <p:cNvPr id="21" name="직사각형 3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BAAAAAAAAACZFbwB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CZFbwB/f38A5+bmA8zMzADAwP8Af39/AAAAAAAAAAAAAAAAAAAAAAAAAAAAIQAAABgAAAAUAAAAxBQAAPQHAADeJAAAZBkAABAAAAAmAAAACAAAAP//////////"/>
              </a:ext>
            </a:extLst>
          </p:cNvSpPr>
          <p:nvPr/>
        </p:nvSpPr>
        <p:spPr>
          <a:xfrm>
            <a:off x="3375660" y="1292860"/>
            <a:ext cx="2617470" cy="2834640"/>
          </a:xfrm>
          <a:prstGeom prst="rect">
            <a:avLst/>
          </a:prstGeom>
          <a:noFill/>
          <a:ln w="57150" cap="flat" cmpd="sng" algn="ctr">
            <a:solidFill>
              <a:srgbClr val="26456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pic>
        <p:nvPicPr>
          <p:cNvPr id="22" name="그림 35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oJBKB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Cg2AAC4BwAASUkAANk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803640" y="1254760"/>
            <a:ext cx="3109595" cy="3109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그림 36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2nMS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FsBAABwBwAAFhUAACob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20345" y="1209040"/>
            <a:ext cx="3207385" cy="3206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그림 3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0ngI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DcSAAAnBwAAmCYAAIgb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2961005" y="1162685"/>
            <a:ext cx="3312795" cy="3312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ja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hjj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1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1XE1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개발환경</a:t>
            </a:r>
          </a:p>
        </p:txBody>
      </p:sp>
      <p:grpSp>
        <p:nvGrpSpPr>
          <p:cNvPr id="5" name="그룹 28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OEGAADwCAAADxUAAGMUAAAQAAAAJgAAAAgAAAD/////AAAAAA=="/>
              </a:ext>
            </a:extLst>
          </p:cNvGrpSpPr>
          <p:nvPr/>
        </p:nvGrpSpPr>
        <p:grpSpPr>
          <a:xfrm>
            <a:off x="1118235" y="1452880"/>
            <a:ext cx="2305050" cy="1861185"/>
            <a:chOff x="1118235" y="1452880"/>
            <a:chExt cx="2305050" cy="1861185"/>
          </a:xfrm>
        </p:grpSpPr>
        <p:sp>
          <p:nvSpPr>
            <p:cNvPr id="7" name="Oval 6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gAAAA0AAAAAkAAAAEgAAACQAAAASAAAAAAAAAABAAAAAAAAAAEAAABQAAAAAAAAAAAA8D8AAAAAAADwPwAAAAAAAOA/AAAAAAAA4D8AAAAAAADgPwAAAAAAAOA/AAAAAAAA4D8AAAAAAADgPwAAAAAAAOA/AAAAAAAA4D8CAAAAjAAAAAEAAAAAAAAA8YRm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4X4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YRmAP///wEAAAAAAAAAAAAAAAAAAAAAAAAAAAAAAAAAAAAAAAAAAAI4XwB/f38A5+bmA8zMzADAwP8Af39/AAAAAAAAAAAAAAAAAAAAAAAAAAAAIQAAABgAAAAUAAAA4QYAAPAIAAC+EgAAYxQAAAAAAAAmAAAACAAAAP//////////"/>
                </a:ext>
              </a:extLst>
            </p:cNvSpPr>
            <p:nvPr/>
          </p:nvSpPr>
          <p:spPr>
            <a:xfrm>
              <a:off x="1118235" y="1452880"/>
              <a:ext cx="1928495" cy="1861185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>
              <a:lvl1pPr marL="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1pPr>
              <a:lvl2pPr marL="457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2pPr>
              <a:lvl3pPr marL="914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3pPr>
              <a:lvl4pPr marL="1371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4pPr>
              <a:lvl5pPr marL="18288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5pPr>
              <a:lvl6pPr marL="22860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6pPr>
              <a:lvl7pPr marL="2743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7pPr>
              <a:lvl8pPr marL="3200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8pPr>
              <a:lvl9pPr marL="3657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9pPr>
            </a:lstStyle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 lang="ko-kr" sz="1600" cap="none">
                <a:latin typeface="Barlow Semi Condensed" charset="0"/>
                <a:ea typeface="나눔스퀘어" pitchFamily="3" charset="-127"/>
                <a:cs typeface="Arial" pitchFamily="2" charset="0"/>
              </a:endParaRPr>
            </a:p>
          </p:txBody>
        </p:sp>
        <p:sp>
          <p:nvSpPr>
            <p:cNvPr id="6" name="그림 42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wAAAC0AAAAANQcAAKgJAAAsFAAAGBU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R7J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cAkAAHwKAAAPFQAAYxQAAAAAAAAmAAAACAAAAP//////////"/>
                </a:ext>
              </a:extLst>
            </p:cNvSpPr>
            <p:nvPr/>
          </p:nvSpPr>
          <p:spPr>
            <a:xfrm>
              <a:off x="1534160" y="1704340"/>
              <a:ext cx="1889125" cy="1609725"/>
            </a:xfrm>
            <a:custGeom>
              <a:avLst/>
              <a:gdLst/>
              <a:ahLst/>
              <a:cxnLst/>
              <a:rect l="0" t="0" r="1889125" b="1609725"/>
              <a:pathLst>
                <a:path w="1889125" h="1609725">
                  <a:moveTo>
                    <a:pt x="1025524" y="1609725"/>
                  </a:moveTo>
                  <a:cubicBezTo>
                    <a:pt x="1025524" y="1609725"/>
                    <a:pt x="1025074" y="1610593"/>
                    <a:pt x="1025524" y="1609725"/>
                  </a:cubicBezTo>
                  <a:cubicBezTo>
                    <a:pt x="1025974" y="1608856"/>
                    <a:pt x="1031372" y="1598428"/>
                    <a:pt x="1032271" y="1596690"/>
                  </a:cubicBezTo>
                  <a:cubicBezTo>
                    <a:pt x="1033170" y="1594952"/>
                    <a:pt x="1038118" y="1585828"/>
                    <a:pt x="1039018" y="1583656"/>
                  </a:cubicBezTo>
                  <a:cubicBezTo>
                    <a:pt x="1039917" y="1581484"/>
                    <a:pt x="1044865" y="1565842"/>
                    <a:pt x="1045765" y="1564105"/>
                  </a:cubicBezTo>
                  <a:cubicBezTo>
                    <a:pt x="1046664" y="1562367"/>
                    <a:pt x="1052062" y="1558456"/>
                    <a:pt x="1052512" y="1557587"/>
                  </a:cubicBezTo>
                  <a:cubicBezTo>
                    <a:pt x="1052961" y="1556719"/>
                    <a:pt x="1052062" y="1552374"/>
                    <a:pt x="1052512" y="1551071"/>
                  </a:cubicBezTo>
                  <a:cubicBezTo>
                    <a:pt x="1052961" y="1549767"/>
                    <a:pt x="1058359" y="1539339"/>
                    <a:pt x="1059259" y="1538036"/>
                  </a:cubicBezTo>
                  <a:cubicBezTo>
                    <a:pt x="1060158" y="1536733"/>
                    <a:pt x="1065106" y="1532388"/>
                    <a:pt x="1066005" y="1531519"/>
                  </a:cubicBezTo>
                  <a:cubicBezTo>
                    <a:pt x="1066905" y="1530650"/>
                    <a:pt x="1071853" y="1525871"/>
                    <a:pt x="1072752" y="1525002"/>
                  </a:cubicBezTo>
                  <a:cubicBezTo>
                    <a:pt x="1073652" y="1524133"/>
                    <a:pt x="1078600" y="1519788"/>
                    <a:pt x="1079499" y="1518485"/>
                  </a:cubicBezTo>
                  <a:cubicBezTo>
                    <a:pt x="1080398" y="1517182"/>
                    <a:pt x="1083997" y="1506319"/>
                    <a:pt x="1086246" y="1505451"/>
                  </a:cubicBezTo>
                  <a:cubicBezTo>
                    <a:pt x="1088495" y="1504581"/>
                    <a:pt x="1110985" y="1505885"/>
                    <a:pt x="1113233" y="1505451"/>
                  </a:cubicBezTo>
                  <a:cubicBezTo>
                    <a:pt x="1115483" y="1505016"/>
                    <a:pt x="1119081" y="1499368"/>
                    <a:pt x="1119980" y="1498934"/>
                  </a:cubicBezTo>
                  <a:cubicBezTo>
                    <a:pt x="1120879" y="1498499"/>
                    <a:pt x="1125827" y="1499368"/>
                    <a:pt x="1126727" y="1498934"/>
                  </a:cubicBezTo>
                  <a:cubicBezTo>
                    <a:pt x="1127627" y="1498499"/>
                    <a:pt x="1131675" y="1492851"/>
                    <a:pt x="1133474" y="1492416"/>
                  </a:cubicBezTo>
                  <a:cubicBezTo>
                    <a:pt x="1135273" y="1491983"/>
                    <a:pt x="1151916" y="1492851"/>
                    <a:pt x="1153714" y="1492416"/>
                  </a:cubicBezTo>
                  <a:cubicBezTo>
                    <a:pt x="1155514" y="1491983"/>
                    <a:pt x="1159113" y="1486769"/>
                    <a:pt x="1160462" y="1485900"/>
                  </a:cubicBezTo>
                  <a:cubicBezTo>
                    <a:pt x="1161811" y="1485031"/>
                    <a:pt x="1172606" y="1480251"/>
                    <a:pt x="1173955" y="1479382"/>
                  </a:cubicBezTo>
                  <a:cubicBezTo>
                    <a:pt x="1175305" y="1478513"/>
                    <a:pt x="1174855" y="1473299"/>
                    <a:pt x="1180702" y="1472866"/>
                  </a:cubicBezTo>
                  <a:cubicBezTo>
                    <a:pt x="1186550" y="1472431"/>
                    <a:pt x="1255368" y="1472431"/>
                    <a:pt x="1261664" y="1472866"/>
                  </a:cubicBezTo>
                  <a:cubicBezTo>
                    <a:pt x="1267961" y="1473299"/>
                    <a:pt x="1273809" y="1478513"/>
                    <a:pt x="1275159" y="1479382"/>
                  </a:cubicBezTo>
                  <a:cubicBezTo>
                    <a:pt x="1276508" y="1480251"/>
                    <a:pt x="1280557" y="1485031"/>
                    <a:pt x="1281905" y="1485900"/>
                  </a:cubicBezTo>
                  <a:cubicBezTo>
                    <a:pt x="1283255" y="1486769"/>
                    <a:pt x="1294049" y="1491547"/>
                    <a:pt x="1295399" y="1492416"/>
                  </a:cubicBezTo>
                  <a:cubicBezTo>
                    <a:pt x="1296748" y="1493285"/>
                    <a:pt x="1301246" y="1497630"/>
                    <a:pt x="1302146" y="1498934"/>
                  </a:cubicBezTo>
                  <a:cubicBezTo>
                    <a:pt x="1303046" y="1500237"/>
                    <a:pt x="1307544" y="1511099"/>
                    <a:pt x="1308893" y="1511968"/>
                  </a:cubicBezTo>
                  <a:cubicBezTo>
                    <a:pt x="1310242" y="1512837"/>
                    <a:pt x="1321037" y="1511533"/>
                    <a:pt x="1322386" y="1511968"/>
                  </a:cubicBezTo>
                  <a:cubicBezTo>
                    <a:pt x="1323736" y="1512402"/>
                    <a:pt x="1328234" y="1517616"/>
                    <a:pt x="1329134" y="1518485"/>
                  </a:cubicBezTo>
                  <a:cubicBezTo>
                    <a:pt x="1330033" y="1519354"/>
                    <a:pt x="1334981" y="1524133"/>
                    <a:pt x="1335881" y="1525002"/>
                  </a:cubicBezTo>
                  <a:cubicBezTo>
                    <a:pt x="1336780" y="1525871"/>
                    <a:pt x="1341728" y="1530650"/>
                    <a:pt x="1342627" y="1531519"/>
                  </a:cubicBezTo>
                  <a:cubicBezTo>
                    <a:pt x="1343527" y="1532388"/>
                    <a:pt x="1348475" y="1537168"/>
                    <a:pt x="1349374" y="1538036"/>
                  </a:cubicBezTo>
                  <a:cubicBezTo>
                    <a:pt x="1350273" y="1538905"/>
                    <a:pt x="1355222" y="1543684"/>
                    <a:pt x="1356121" y="1544553"/>
                  </a:cubicBezTo>
                  <a:cubicBezTo>
                    <a:pt x="1357021" y="1545422"/>
                    <a:pt x="1361968" y="1550202"/>
                    <a:pt x="1362868" y="1551071"/>
                  </a:cubicBezTo>
                  <a:cubicBezTo>
                    <a:pt x="1363767" y="1551939"/>
                    <a:pt x="1368715" y="1556719"/>
                    <a:pt x="1369614" y="1557587"/>
                  </a:cubicBezTo>
                  <a:cubicBezTo>
                    <a:pt x="1370514" y="1558456"/>
                    <a:pt x="1375012" y="1563236"/>
                    <a:pt x="1376362" y="1564105"/>
                  </a:cubicBezTo>
                  <a:cubicBezTo>
                    <a:pt x="1377711" y="1564974"/>
                    <a:pt x="1388056" y="1570187"/>
                    <a:pt x="1389855" y="1570622"/>
                  </a:cubicBezTo>
                  <a:cubicBezTo>
                    <a:pt x="1391655" y="1571056"/>
                    <a:pt x="1402000" y="1570187"/>
                    <a:pt x="1403349" y="1570622"/>
                  </a:cubicBezTo>
                  <a:cubicBezTo>
                    <a:pt x="1404699" y="1571056"/>
                    <a:pt x="1408747" y="1576704"/>
                    <a:pt x="1410096" y="1577139"/>
                  </a:cubicBezTo>
                  <a:cubicBezTo>
                    <a:pt x="1411446" y="1577573"/>
                    <a:pt x="1422240" y="1576704"/>
                    <a:pt x="1423590" y="1577139"/>
                  </a:cubicBezTo>
                  <a:cubicBezTo>
                    <a:pt x="1424939" y="1577573"/>
                    <a:pt x="1428088" y="1583221"/>
                    <a:pt x="1430337" y="1583656"/>
                  </a:cubicBezTo>
                  <a:cubicBezTo>
                    <a:pt x="1432586" y="1584091"/>
                    <a:pt x="1454625" y="1583222"/>
                    <a:pt x="1457324" y="1583656"/>
                  </a:cubicBezTo>
                  <a:cubicBezTo>
                    <a:pt x="1460023" y="1584091"/>
                    <a:pt x="1469469" y="1589739"/>
                    <a:pt x="1470818" y="1590173"/>
                  </a:cubicBezTo>
                  <a:cubicBezTo>
                    <a:pt x="1472168" y="1590608"/>
                    <a:pt x="1476666" y="1589739"/>
                    <a:pt x="1477565" y="1590173"/>
                  </a:cubicBezTo>
                  <a:cubicBezTo>
                    <a:pt x="1478464" y="1590608"/>
                    <a:pt x="1482962" y="1596256"/>
                    <a:pt x="1484312" y="1596690"/>
                  </a:cubicBezTo>
                  <a:cubicBezTo>
                    <a:pt x="1485661" y="1597125"/>
                    <a:pt x="1496456" y="1596256"/>
                    <a:pt x="1497805" y="1596690"/>
                  </a:cubicBezTo>
                  <a:cubicBezTo>
                    <a:pt x="1499155" y="1597125"/>
                    <a:pt x="1481163" y="1603207"/>
                    <a:pt x="1504553" y="1603207"/>
                  </a:cubicBezTo>
                  <a:cubicBezTo>
                    <a:pt x="1527941" y="1603207"/>
                    <a:pt x="1824804" y="1597559"/>
                    <a:pt x="1848643" y="1596690"/>
                  </a:cubicBezTo>
                  <a:cubicBezTo>
                    <a:pt x="1872482" y="1595821"/>
                    <a:pt x="1860787" y="1591042"/>
                    <a:pt x="1862137" y="1590173"/>
                  </a:cubicBezTo>
                  <a:cubicBezTo>
                    <a:pt x="1863486" y="1589304"/>
                    <a:pt x="1868434" y="1585394"/>
                    <a:pt x="1868884" y="1583656"/>
                  </a:cubicBezTo>
                  <a:cubicBezTo>
                    <a:pt x="1869333" y="1581918"/>
                    <a:pt x="1867984" y="1566277"/>
                    <a:pt x="1868884" y="1564105"/>
                  </a:cubicBezTo>
                  <a:cubicBezTo>
                    <a:pt x="1869783" y="1561932"/>
                    <a:pt x="1881028" y="1553243"/>
                    <a:pt x="1882377" y="1551071"/>
                  </a:cubicBezTo>
                  <a:cubicBezTo>
                    <a:pt x="1883726" y="1548898"/>
                    <a:pt x="1888674" y="1544553"/>
                    <a:pt x="1889125" y="1531519"/>
                  </a:cubicBezTo>
                  <a:cubicBezTo>
                    <a:pt x="1889574" y="1518485"/>
                    <a:pt x="1890024" y="1369026"/>
                    <a:pt x="1889125" y="1355557"/>
                  </a:cubicBezTo>
                  <a:cubicBezTo>
                    <a:pt x="1888225" y="1342089"/>
                    <a:pt x="1876530" y="1332096"/>
                    <a:pt x="1875630" y="1329489"/>
                  </a:cubicBezTo>
                  <a:cubicBezTo>
                    <a:pt x="1874731" y="1326882"/>
                    <a:pt x="1876080" y="1318192"/>
                    <a:pt x="1875630" y="1316455"/>
                  </a:cubicBezTo>
                  <a:cubicBezTo>
                    <a:pt x="1875181" y="1314717"/>
                    <a:pt x="1869783" y="1306027"/>
                    <a:pt x="1868884" y="1303420"/>
                  </a:cubicBezTo>
                  <a:cubicBezTo>
                    <a:pt x="1867984" y="1300814"/>
                    <a:pt x="1862586" y="1280393"/>
                    <a:pt x="1862137" y="1277352"/>
                  </a:cubicBezTo>
                  <a:cubicBezTo>
                    <a:pt x="1861687" y="1274311"/>
                    <a:pt x="1862586" y="1259539"/>
                    <a:pt x="1862137" y="1257801"/>
                  </a:cubicBezTo>
                  <a:cubicBezTo>
                    <a:pt x="1861687" y="1256063"/>
                    <a:pt x="1855839" y="1253021"/>
                    <a:pt x="1855390" y="1251283"/>
                  </a:cubicBezTo>
                  <a:cubicBezTo>
                    <a:pt x="1854940" y="1249546"/>
                    <a:pt x="1855839" y="1233470"/>
                    <a:pt x="1855390" y="1231733"/>
                  </a:cubicBezTo>
                  <a:cubicBezTo>
                    <a:pt x="1854940" y="1229995"/>
                    <a:pt x="1849542" y="1228691"/>
                    <a:pt x="1848643" y="1225215"/>
                  </a:cubicBezTo>
                  <a:cubicBezTo>
                    <a:pt x="1847743" y="1221739"/>
                    <a:pt x="1842346" y="1191326"/>
                    <a:pt x="1841896" y="1179596"/>
                  </a:cubicBezTo>
                  <a:cubicBezTo>
                    <a:pt x="1841447" y="1167865"/>
                    <a:pt x="1842346" y="1059246"/>
                    <a:pt x="1841896" y="1049253"/>
                  </a:cubicBezTo>
                  <a:cubicBezTo>
                    <a:pt x="1841447" y="1039261"/>
                    <a:pt x="1835599" y="1068370"/>
                    <a:pt x="1835149" y="1029702"/>
                  </a:cubicBezTo>
                  <a:cubicBezTo>
                    <a:pt x="1834699" y="991034"/>
                    <a:pt x="1835599" y="507465"/>
                    <a:pt x="1835149" y="469231"/>
                  </a:cubicBezTo>
                  <a:cubicBezTo>
                    <a:pt x="1834700" y="430997"/>
                    <a:pt x="1828852" y="463148"/>
                    <a:pt x="1828402" y="456197"/>
                  </a:cubicBezTo>
                  <a:cubicBezTo>
                    <a:pt x="1827952" y="449245"/>
                    <a:pt x="1828852" y="371909"/>
                    <a:pt x="1828402" y="364957"/>
                  </a:cubicBezTo>
                  <a:cubicBezTo>
                    <a:pt x="1827952" y="358005"/>
                    <a:pt x="1822105" y="353661"/>
                    <a:pt x="1821655" y="351923"/>
                  </a:cubicBezTo>
                  <a:cubicBezTo>
                    <a:pt x="1821206" y="350185"/>
                    <a:pt x="1822105" y="340626"/>
                    <a:pt x="1821655" y="338889"/>
                  </a:cubicBezTo>
                  <a:cubicBezTo>
                    <a:pt x="1821206" y="337151"/>
                    <a:pt x="1815358" y="327592"/>
                    <a:pt x="1814908" y="325854"/>
                  </a:cubicBezTo>
                  <a:cubicBezTo>
                    <a:pt x="1814459" y="324116"/>
                    <a:pt x="1815358" y="314558"/>
                    <a:pt x="1814908" y="312820"/>
                  </a:cubicBezTo>
                  <a:cubicBezTo>
                    <a:pt x="1814459" y="311082"/>
                    <a:pt x="1808612" y="301090"/>
                    <a:pt x="1808162" y="299786"/>
                  </a:cubicBezTo>
                  <a:cubicBezTo>
                    <a:pt x="1807712" y="298483"/>
                    <a:pt x="1809062" y="294572"/>
                    <a:pt x="1808162" y="293269"/>
                  </a:cubicBezTo>
                  <a:cubicBezTo>
                    <a:pt x="1807262" y="291965"/>
                    <a:pt x="1795567" y="283276"/>
                    <a:pt x="1794668" y="280235"/>
                  </a:cubicBezTo>
                  <a:cubicBezTo>
                    <a:pt x="1793769" y="277193"/>
                    <a:pt x="1795118" y="250256"/>
                    <a:pt x="1794668" y="247649"/>
                  </a:cubicBezTo>
                  <a:cubicBezTo>
                    <a:pt x="1794218" y="245042"/>
                    <a:pt x="1788821" y="242435"/>
                    <a:pt x="1787921" y="241132"/>
                  </a:cubicBezTo>
                  <a:cubicBezTo>
                    <a:pt x="1787021" y="239828"/>
                    <a:pt x="1781624" y="229401"/>
                    <a:pt x="1781174" y="228098"/>
                  </a:cubicBezTo>
                  <a:cubicBezTo>
                    <a:pt x="1780725" y="226794"/>
                    <a:pt x="1781624" y="222449"/>
                    <a:pt x="1781174" y="221581"/>
                  </a:cubicBezTo>
                  <a:cubicBezTo>
                    <a:pt x="1780725" y="220712"/>
                    <a:pt x="1774877" y="216367"/>
                    <a:pt x="1774427" y="215064"/>
                  </a:cubicBezTo>
                  <a:cubicBezTo>
                    <a:pt x="1773978" y="213760"/>
                    <a:pt x="1775326" y="204202"/>
                    <a:pt x="1774427" y="202030"/>
                  </a:cubicBezTo>
                  <a:cubicBezTo>
                    <a:pt x="1773528" y="199857"/>
                    <a:pt x="1761833" y="184651"/>
                    <a:pt x="1760934" y="182478"/>
                  </a:cubicBezTo>
                  <a:cubicBezTo>
                    <a:pt x="1760034" y="180306"/>
                    <a:pt x="1761833" y="171616"/>
                    <a:pt x="1760934" y="169444"/>
                  </a:cubicBezTo>
                  <a:cubicBezTo>
                    <a:pt x="1760034" y="167272"/>
                    <a:pt x="1749239" y="152934"/>
                    <a:pt x="1747439" y="149893"/>
                  </a:cubicBezTo>
                  <a:cubicBezTo>
                    <a:pt x="1745641" y="146851"/>
                    <a:pt x="1735295" y="126865"/>
                    <a:pt x="1733946" y="123824"/>
                  </a:cubicBezTo>
                  <a:cubicBezTo>
                    <a:pt x="1732597" y="120783"/>
                    <a:pt x="1727649" y="106011"/>
                    <a:pt x="1727199" y="104273"/>
                  </a:cubicBezTo>
                  <a:cubicBezTo>
                    <a:pt x="1726749" y="102535"/>
                    <a:pt x="1727649" y="98625"/>
                    <a:pt x="1727199" y="97756"/>
                  </a:cubicBezTo>
                  <a:cubicBezTo>
                    <a:pt x="1726749" y="96887"/>
                    <a:pt x="1721352" y="92108"/>
                    <a:pt x="1720453" y="91239"/>
                  </a:cubicBezTo>
                  <a:cubicBezTo>
                    <a:pt x="1719552" y="90370"/>
                    <a:pt x="1714605" y="86025"/>
                    <a:pt x="1713706" y="84721"/>
                  </a:cubicBezTo>
                  <a:cubicBezTo>
                    <a:pt x="1712806" y="83418"/>
                    <a:pt x="1708308" y="73425"/>
                    <a:pt x="1706958" y="71687"/>
                  </a:cubicBezTo>
                  <a:cubicBezTo>
                    <a:pt x="1705609" y="69949"/>
                    <a:pt x="1695264" y="61260"/>
                    <a:pt x="1693465" y="58653"/>
                  </a:cubicBezTo>
                  <a:cubicBezTo>
                    <a:pt x="1691665" y="56046"/>
                    <a:pt x="1681321" y="34757"/>
                    <a:pt x="1679971" y="32585"/>
                  </a:cubicBezTo>
                  <a:cubicBezTo>
                    <a:pt x="1678622" y="30413"/>
                    <a:pt x="1674573" y="26937"/>
                    <a:pt x="1673225" y="26068"/>
                  </a:cubicBezTo>
                  <a:cubicBezTo>
                    <a:pt x="1671875" y="25199"/>
                    <a:pt x="1661529" y="20419"/>
                    <a:pt x="1659730" y="19550"/>
                  </a:cubicBezTo>
                  <a:cubicBezTo>
                    <a:pt x="1657931" y="18681"/>
                    <a:pt x="1648036" y="13902"/>
                    <a:pt x="1646237" y="13034"/>
                  </a:cubicBezTo>
                  <a:cubicBezTo>
                    <a:pt x="1644438" y="12165"/>
                    <a:pt x="1634542" y="6951"/>
                    <a:pt x="1632743" y="6516"/>
                  </a:cubicBezTo>
                  <a:cubicBezTo>
                    <a:pt x="1630944" y="6082"/>
                    <a:pt x="1621048" y="6951"/>
                    <a:pt x="1619249" y="6516"/>
                  </a:cubicBezTo>
                  <a:cubicBezTo>
                    <a:pt x="1617450" y="6082"/>
                    <a:pt x="1644438" y="433"/>
                    <a:pt x="1605756" y="0"/>
                  </a:cubicBezTo>
                  <a:cubicBezTo>
                    <a:pt x="1567073" y="-433"/>
                    <a:pt x="1078150" y="-868"/>
                    <a:pt x="1039018" y="0"/>
                  </a:cubicBezTo>
                  <a:cubicBezTo>
                    <a:pt x="999886" y="868"/>
                    <a:pt x="1021476" y="11730"/>
                    <a:pt x="1018778" y="13034"/>
                  </a:cubicBezTo>
                  <a:cubicBezTo>
                    <a:pt x="1016079" y="14337"/>
                    <a:pt x="1000336" y="19116"/>
                    <a:pt x="998537" y="19550"/>
                  </a:cubicBezTo>
                  <a:cubicBezTo>
                    <a:pt x="996738" y="19985"/>
                    <a:pt x="993589" y="18681"/>
                    <a:pt x="991790" y="19550"/>
                  </a:cubicBezTo>
                  <a:cubicBezTo>
                    <a:pt x="989991" y="20419"/>
                    <a:pt x="973798" y="31716"/>
                    <a:pt x="971550" y="32585"/>
                  </a:cubicBezTo>
                  <a:cubicBezTo>
                    <a:pt x="969300" y="33453"/>
                    <a:pt x="959854" y="31716"/>
                    <a:pt x="958055" y="32585"/>
                  </a:cubicBezTo>
                  <a:cubicBezTo>
                    <a:pt x="956256" y="33453"/>
                    <a:pt x="948160" y="43881"/>
                    <a:pt x="944562" y="45619"/>
                  </a:cubicBezTo>
                  <a:cubicBezTo>
                    <a:pt x="940963" y="47357"/>
                    <a:pt x="908579" y="56915"/>
                    <a:pt x="904081" y="58653"/>
                  </a:cubicBezTo>
                  <a:cubicBezTo>
                    <a:pt x="899583" y="60391"/>
                    <a:pt x="879792" y="70384"/>
                    <a:pt x="877093" y="71687"/>
                  </a:cubicBezTo>
                  <a:cubicBezTo>
                    <a:pt x="874395" y="72991"/>
                    <a:pt x="864948" y="77770"/>
                    <a:pt x="863599" y="78205"/>
                  </a:cubicBezTo>
                  <a:cubicBezTo>
                    <a:pt x="862250" y="78639"/>
                    <a:pt x="857752" y="77770"/>
                    <a:pt x="856852" y="78205"/>
                  </a:cubicBezTo>
                  <a:cubicBezTo>
                    <a:pt x="855953" y="78639"/>
                    <a:pt x="851904" y="83852"/>
                    <a:pt x="850106" y="84721"/>
                  </a:cubicBezTo>
                  <a:cubicBezTo>
                    <a:pt x="848306" y="85590"/>
                    <a:pt x="832113" y="90370"/>
                    <a:pt x="829865" y="91239"/>
                  </a:cubicBezTo>
                  <a:cubicBezTo>
                    <a:pt x="827616" y="92108"/>
                    <a:pt x="817721" y="96887"/>
                    <a:pt x="816371" y="97756"/>
                  </a:cubicBezTo>
                  <a:cubicBezTo>
                    <a:pt x="815022" y="98625"/>
                    <a:pt x="810974" y="103404"/>
                    <a:pt x="809624" y="104273"/>
                  </a:cubicBezTo>
                  <a:cubicBezTo>
                    <a:pt x="808275" y="105142"/>
                    <a:pt x="797930" y="109921"/>
                    <a:pt x="796130" y="110790"/>
                  </a:cubicBezTo>
                  <a:cubicBezTo>
                    <a:pt x="794331" y="111659"/>
                    <a:pt x="783986" y="116438"/>
                    <a:pt x="782637" y="117307"/>
                  </a:cubicBezTo>
                  <a:cubicBezTo>
                    <a:pt x="781287" y="118176"/>
                    <a:pt x="777689" y="122521"/>
                    <a:pt x="775890" y="123824"/>
                  </a:cubicBezTo>
                  <a:cubicBezTo>
                    <a:pt x="774091" y="125128"/>
                    <a:pt x="757898" y="135555"/>
                    <a:pt x="755649" y="136858"/>
                  </a:cubicBezTo>
                  <a:cubicBezTo>
                    <a:pt x="753400" y="138162"/>
                    <a:pt x="743505" y="142941"/>
                    <a:pt x="742156" y="143375"/>
                  </a:cubicBezTo>
                  <a:cubicBezTo>
                    <a:pt x="740806" y="143810"/>
                    <a:pt x="736758" y="142941"/>
                    <a:pt x="735409" y="143375"/>
                  </a:cubicBezTo>
                  <a:cubicBezTo>
                    <a:pt x="734060" y="143810"/>
                    <a:pt x="723264" y="149458"/>
                    <a:pt x="721915" y="149893"/>
                  </a:cubicBezTo>
                  <a:cubicBezTo>
                    <a:pt x="720565" y="150327"/>
                    <a:pt x="716067" y="149458"/>
                    <a:pt x="715168" y="149893"/>
                  </a:cubicBezTo>
                  <a:cubicBezTo>
                    <a:pt x="714269" y="150327"/>
                    <a:pt x="710220" y="155975"/>
                    <a:pt x="708421" y="156410"/>
                  </a:cubicBezTo>
                  <a:cubicBezTo>
                    <a:pt x="706622" y="156844"/>
                    <a:pt x="690430" y="155541"/>
                    <a:pt x="688180" y="156410"/>
                  </a:cubicBezTo>
                  <a:cubicBezTo>
                    <a:pt x="685932" y="157279"/>
                    <a:pt x="676486" y="168141"/>
                    <a:pt x="674687" y="169444"/>
                  </a:cubicBezTo>
                  <a:cubicBezTo>
                    <a:pt x="672887" y="170747"/>
                    <a:pt x="662542" y="175527"/>
                    <a:pt x="661193" y="175961"/>
                  </a:cubicBezTo>
                  <a:cubicBezTo>
                    <a:pt x="659844" y="176395"/>
                    <a:pt x="655346" y="175527"/>
                    <a:pt x="654446" y="175961"/>
                  </a:cubicBezTo>
                  <a:cubicBezTo>
                    <a:pt x="653547" y="176395"/>
                    <a:pt x="649499" y="182044"/>
                    <a:pt x="647699" y="182478"/>
                  </a:cubicBezTo>
                  <a:cubicBezTo>
                    <a:pt x="645900" y="182913"/>
                    <a:pt x="629708" y="182044"/>
                    <a:pt x="627459" y="182478"/>
                  </a:cubicBezTo>
                  <a:cubicBezTo>
                    <a:pt x="625210" y="182913"/>
                    <a:pt x="615314" y="188561"/>
                    <a:pt x="613965" y="188995"/>
                  </a:cubicBezTo>
                  <a:cubicBezTo>
                    <a:pt x="612615" y="189429"/>
                    <a:pt x="609467" y="188126"/>
                    <a:pt x="607218" y="188995"/>
                  </a:cubicBezTo>
                  <a:cubicBezTo>
                    <a:pt x="604969" y="189864"/>
                    <a:pt x="582929" y="200726"/>
                    <a:pt x="580230" y="202030"/>
                  </a:cubicBezTo>
                  <a:cubicBezTo>
                    <a:pt x="577532" y="203333"/>
                    <a:pt x="568986" y="207677"/>
                    <a:pt x="566737" y="208547"/>
                  </a:cubicBezTo>
                  <a:cubicBezTo>
                    <a:pt x="564488" y="209415"/>
                    <a:pt x="548745" y="214195"/>
                    <a:pt x="546496" y="215064"/>
                  </a:cubicBezTo>
                  <a:cubicBezTo>
                    <a:pt x="544247" y="215933"/>
                    <a:pt x="536601" y="220278"/>
                    <a:pt x="533002" y="221581"/>
                  </a:cubicBezTo>
                  <a:cubicBezTo>
                    <a:pt x="529404" y="222884"/>
                    <a:pt x="496569" y="233312"/>
                    <a:pt x="492521" y="234615"/>
                  </a:cubicBezTo>
                  <a:cubicBezTo>
                    <a:pt x="488473" y="235919"/>
                    <a:pt x="474080" y="240697"/>
                    <a:pt x="472280" y="241132"/>
                  </a:cubicBezTo>
                  <a:cubicBezTo>
                    <a:pt x="470481" y="241566"/>
                    <a:pt x="467782" y="238960"/>
                    <a:pt x="465534" y="241132"/>
                  </a:cubicBezTo>
                  <a:cubicBezTo>
                    <a:pt x="463285" y="243304"/>
                    <a:pt x="441245" y="271111"/>
                    <a:pt x="438546" y="273717"/>
                  </a:cubicBezTo>
                  <a:cubicBezTo>
                    <a:pt x="435847" y="276324"/>
                    <a:pt x="427751" y="277628"/>
                    <a:pt x="425053" y="280235"/>
                  </a:cubicBezTo>
                  <a:cubicBezTo>
                    <a:pt x="422354" y="282842"/>
                    <a:pt x="400314" y="310648"/>
                    <a:pt x="398065" y="312820"/>
                  </a:cubicBezTo>
                  <a:cubicBezTo>
                    <a:pt x="395816" y="314993"/>
                    <a:pt x="393117" y="311517"/>
                    <a:pt x="391318" y="312820"/>
                  </a:cubicBezTo>
                  <a:cubicBezTo>
                    <a:pt x="389519" y="314124"/>
                    <a:pt x="372877" y="330199"/>
                    <a:pt x="371077" y="332372"/>
                  </a:cubicBezTo>
                  <a:cubicBezTo>
                    <a:pt x="369278" y="334544"/>
                    <a:pt x="365230" y="344537"/>
                    <a:pt x="364330" y="345406"/>
                  </a:cubicBezTo>
                  <a:cubicBezTo>
                    <a:pt x="363431" y="346275"/>
                    <a:pt x="358933" y="343668"/>
                    <a:pt x="357584" y="345406"/>
                  </a:cubicBezTo>
                  <a:cubicBezTo>
                    <a:pt x="356234" y="347144"/>
                    <a:pt x="345439" y="369302"/>
                    <a:pt x="344090" y="371474"/>
                  </a:cubicBezTo>
                  <a:cubicBezTo>
                    <a:pt x="342740" y="373647"/>
                    <a:pt x="337793" y="377122"/>
                    <a:pt x="337343" y="377991"/>
                  </a:cubicBezTo>
                  <a:cubicBezTo>
                    <a:pt x="336893" y="378860"/>
                    <a:pt x="337793" y="383640"/>
                    <a:pt x="337343" y="384509"/>
                  </a:cubicBezTo>
                  <a:cubicBezTo>
                    <a:pt x="336893" y="385377"/>
                    <a:pt x="331945" y="389288"/>
                    <a:pt x="330596" y="391026"/>
                  </a:cubicBezTo>
                  <a:cubicBezTo>
                    <a:pt x="329247" y="392763"/>
                    <a:pt x="318452" y="408839"/>
                    <a:pt x="317103" y="410577"/>
                  </a:cubicBezTo>
                  <a:cubicBezTo>
                    <a:pt x="315753" y="412315"/>
                    <a:pt x="310805" y="415791"/>
                    <a:pt x="310355" y="417094"/>
                  </a:cubicBezTo>
                  <a:cubicBezTo>
                    <a:pt x="309906" y="418397"/>
                    <a:pt x="311255" y="428390"/>
                    <a:pt x="310355" y="430128"/>
                  </a:cubicBezTo>
                  <a:cubicBezTo>
                    <a:pt x="309456" y="431866"/>
                    <a:pt x="298661" y="440556"/>
                    <a:pt x="296862" y="443163"/>
                  </a:cubicBezTo>
                  <a:cubicBezTo>
                    <a:pt x="295063" y="445769"/>
                    <a:pt x="284268" y="467058"/>
                    <a:pt x="283368" y="469231"/>
                  </a:cubicBezTo>
                  <a:cubicBezTo>
                    <a:pt x="282468" y="471403"/>
                    <a:pt x="283818" y="474445"/>
                    <a:pt x="283368" y="475748"/>
                  </a:cubicBezTo>
                  <a:cubicBezTo>
                    <a:pt x="282918" y="477052"/>
                    <a:pt x="277071" y="487044"/>
                    <a:pt x="276621" y="488782"/>
                  </a:cubicBezTo>
                  <a:cubicBezTo>
                    <a:pt x="276171" y="490520"/>
                    <a:pt x="277521" y="500078"/>
                    <a:pt x="276621" y="501816"/>
                  </a:cubicBezTo>
                  <a:cubicBezTo>
                    <a:pt x="275721" y="503554"/>
                    <a:pt x="264027" y="513113"/>
                    <a:pt x="263127" y="514850"/>
                  </a:cubicBezTo>
                  <a:cubicBezTo>
                    <a:pt x="262228" y="516588"/>
                    <a:pt x="263577" y="525713"/>
                    <a:pt x="263127" y="527885"/>
                  </a:cubicBezTo>
                  <a:cubicBezTo>
                    <a:pt x="262677" y="530057"/>
                    <a:pt x="256830" y="544829"/>
                    <a:pt x="256381" y="547436"/>
                  </a:cubicBezTo>
                  <a:cubicBezTo>
                    <a:pt x="255931" y="550043"/>
                    <a:pt x="256830" y="564815"/>
                    <a:pt x="256381" y="566987"/>
                  </a:cubicBezTo>
                  <a:cubicBezTo>
                    <a:pt x="255931" y="569160"/>
                    <a:pt x="250083" y="578718"/>
                    <a:pt x="249634" y="580021"/>
                  </a:cubicBezTo>
                  <a:cubicBezTo>
                    <a:pt x="249184" y="581325"/>
                    <a:pt x="250083" y="585235"/>
                    <a:pt x="249634" y="586539"/>
                  </a:cubicBezTo>
                  <a:cubicBezTo>
                    <a:pt x="249184" y="587842"/>
                    <a:pt x="243336" y="598269"/>
                    <a:pt x="242887" y="599573"/>
                  </a:cubicBezTo>
                  <a:cubicBezTo>
                    <a:pt x="242437" y="600876"/>
                    <a:pt x="243786" y="604787"/>
                    <a:pt x="242887" y="606090"/>
                  </a:cubicBezTo>
                  <a:cubicBezTo>
                    <a:pt x="241987" y="607394"/>
                    <a:pt x="230292" y="617821"/>
                    <a:pt x="229393" y="619124"/>
                  </a:cubicBezTo>
                  <a:cubicBezTo>
                    <a:pt x="228494" y="620428"/>
                    <a:pt x="229843" y="624773"/>
                    <a:pt x="229393" y="625641"/>
                  </a:cubicBezTo>
                  <a:cubicBezTo>
                    <a:pt x="228944" y="626510"/>
                    <a:pt x="223095" y="631290"/>
                    <a:pt x="222646" y="632158"/>
                  </a:cubicBezTo>
                  <a:cubicBezTo>
                    <a:pt x="222196" y="633027"/>
                    <a:pt x="223095" y="636503"/>
                    <a:pt x="222646" y="638676"/>
                  </a:cubicBezTo>
                  <a:cubicBezTo>
                    <a:pt x="222196" y="640848"/>
                    <a:pt x="216799" y="663006"/>
                    <a:pt x="215899" y="664744"/>
                  </a:cubicBezTo>
                  <a:cubicBezTo>
                    <a:pt x="214999" y="666482"/>
                    <a:pt x="210052" y="663875"/>
                    <a:pt x="209153" y="664744"/>
                  </a:cubicBezTo>
                  <a:cubicBezTo>
                    <a:pt x="208253" y="665613"/>
                    <a:pt x="203305" y="676475"/>
                    <a:pt x="202405" y="677778"/>
                  </a:cubicBezTo>
                  <a:cubicBezTo>
                    <a:pt x="201506" y="679082"/>
                    <a:pt x="197008" y="682123"/>
                    <a:pt x="195658" y="684296"/>
                  </a:cubicBezTo>
                  <a:cubicBezTo>
                    <a:pt x="194309" y="686468"/>
                    <a:pt x="183514" y="708191"/>
                    <a:pt x="182165" y="710364"/>
                  </a:cubicBezTo>
                  <a:cubicBezTo>
                    <a:pt x="180816" y="712536"/>
                    <a:pt x="176767" y="715578"/>
                    <a:pt x="175418" y="716881"/>
                  </a:cubicBezTo>
                  <a:cubicBezTo>
                    <a:pt x="174068" y="718185"/>
                    <a:pt x="163273" y="728612"/>
                    <a:pt x="161924" y="729915"/>
                  </a:cubicBezTo>
                  <a:cubicBezTo>
                    <a:pt x="160575" y="731219"/>
                    <a:pt x="156077" y="735563"/>
                    <a:pt x="155177" y="736433"/>
                  </a:cubicBezTo>
                  <a:cubicBezTo>
                    <a:pt x="154277" y="737301"/>
                    <a:pt x="148880" y="742080"/>
                    <a:pt x="148431" y="742949"/>
                  </a:cubicBezTo>
                  <a:cubicBezTo>
                    <a:pt x="147981" y="743818"/>
                    <a:pt x="148880" y="748598"/>
                    <a:pt x="148431" y="749467"/>
                  </a:cubicBezTo>
                  <a:cubicBezTo>
                    <a:pt x="147981" y="750336"/>
                    <a:pt x="142583" y="755114"/>
                    <a:pt x="141684" y="755984"/>
                  </a:cubicBezTo>
                  <a:cubicBezTo>
                    <a:pt x="140784" y="756852"/>
                    <a:pt x="135386" y="761632"/>
                    <a:pt x="134936" y="762501"/>
                  </a:cubicBezTo>
                  <a:cubicBezTo>
                    <a:pt x="134487" y="763370"/>
                    <a:pt x="135386" y="768149"/>
                    <a:pt x="134936" y="769018"/>
                  </a:cubicBezTo>
                  <a:cubicBezTo>
                    <a:pt x="134487" y="769887"/>
                    <a:pt x="129089" y="774231"/>
                    <a:pt x="128190" y="775535"/>
                  </a:cubicBezTo>
                  <a:cubicBezTo>
                    <a:pt x="127290" y="776838"/>
                    <a:pt x="122342" y="787266"/>
                    <a:pt x="121443" y="788570"/>
                  </a:cubicBezTo>
                  <a:cubicBezTo>
                    <a:pt x="120544" y="789872"/>
                    <a:pt x="115596" y="794217"/>
                    <a:pt x="114696" y="795086"/>
                  </a:cubicBezTo>
                  <a:cubicBezTo>
                    <a:pt x="113797" y="795955"/>
                    <a:pt x="108399" y="799866"/>
                    <a:pt x="107949" y="801604"/>
                  </a:cubicBezTo>
                  <a:cubicBezTo>
                    <a:pt x="107499" y="803342"/>
                    <a:pt x="108399" y="818982"/>
                    <a:pt x="107949" y="821154"/>
                  </a:cubicBezTo>
                  <a:cubicBezTo>
                    <a:pt x="107499" y="823327"/>
                    <a:pt x="101652" y="832451"/>
                    <a:pt x="101202" y="834189"/>
                  </a:cubicBezTo>
                  <a:cubicBezTo>
                    <a:pt x="100753" y="835927"/>
                    <a:pt x="101652" y="845485"/>
                    <a:pt x="101202" y="847223"/>
                  </a:cubicBezTo>
                  <a:cubicBezTo>
                    <a:pt x="100753" y="848961"/>
                    <a:pt x="95355" y="858085"/>
                    <a:pt x="94455" y="860257"/>
                  </a:cubicBezTo>
                  <a:cubicBezTo>
                    <a:pt x="93556" y="862430"/>
                    <a:pt x="88159" y="878071"/>
                    <a:pt x="87709" y="879809"/>
                  </a:cubicBezTo>
                  <a:cubicBezTo>
                    <a:pt x="87259" y="881546"/>
                    <a:pt x="88608" y="884154"/>
                    <a:pt x="87709" y="886326"/>
                  </a:cubicBezTo>
                  <a:cubicBezTo>
                    <a:pt x="86809" y="888498"/>
                    <a:pt x="75114" y="910222"/>
                    <a:pt x="74215" y="912394"/>
                  </a:cubicBezTo>
                  <a:cubicBezTo>
                    <a:pt x="73315" y="914566"/>
                    <a:pt x="75114" y="916739"/>
                    <a:pt x="74215" y="918911"/>
                  </a:cubicBezTo>
                  <a:cubicBezTo>
                    <a:pt x="73315" y="921084"/>
                    <a:pt x="62520" y="941504"/>
                    <a:pt x="60721" y="944979"/>
                  </a:cubicBezTo>
                  <a:cubicBezTo>
                    <a:pt x="58922" y="948455"/>
                    <a:pt x="48127" y="968441"/>
                    <a:pt x="47227" y="971048"/>
                  </a:cubicBezTo>
                  <a:cubicBezTo>
                    <a:pt x="46327" y="973654"/>
                    <a:pt x="47677" y="982779"/>
                    <a:pt x="47227" y="984082"/>
                  </a:cubicBezTo>
                  <a:cubicBezTo>
                    <a:pt x="46777" y="985385"/>
                    <a:pt x="41380" y="989731"/>
                    <a:pt x="40481" y="990600"/>
                  </a:cubicBezTo>
                  <a:cubicBezTo>
                    <a:pt x="39581" y="991468"/>
                    <a:pt x="34183" y="996247"/>
                    <a:pt x="33733" y="997116"/>
                  </a:cubicBezTo>
                  <a:cubicBezTo>
                    <a:pt x="33284" y="997985"/>
                    <a:pt x="34183" y="1002765"/>
                    <a:pt x="33733" y="1003634"/>
                  </a:cubicBezTo>
                  <a:cubicBezTo>
                    <a:pt x="33284" y="1004502"/>
                    <a:pt x="27436" y="1008412"/>
                    <a:pt x="26986" y="1010150"/>
                  </a:cubicBezTo>
                  <a:cubicBezTo>
                    <a:pt x="26537" y="1011888"/>
                    <a:pt x="27436" y="1027095"/>
                    <a:pt x="26986" y="1029702"/>
                  </a:cubicBezTo>
                  <a:cubicBezTo>
                    <a:pt x="26537" y="1032309"/>
                    <a:pt x="20690" y="1047515"/>
                    <a:pt x="20240" y="1049253"/>
                  </a:cubicBezTo>
                  <a:cubicBezTo>
                    <a:pt x="19790" y="1050991"/>
                    <a:pt x="21139" y="1054467"/>
                    <a:pt x="20240" y="1055771"/>
                  </a:cubicBezTo>
                  <a:cubicBezTo>
                    <a:pt x="19340" y="1057074"/>
                    <a:pt x="7646" y="1066198"/>
                    <a:pt x="6746" y="1068805"/>
                  </a:cubicBezTo>
                  <a:cubicBezTo>
                    <a:pt x="5846" y="1071411"/>
                    <a:pt x="7196" y="1092266"/>
                    <a:pt x="6746" y="1094873"/>
                  </a:cubicBezTo>
                  <a:cubicBezTo>
                    <a:pt x="6296" y="1097480"/>
                    <a:pt x="0" y="1090963"/>
                    <a:pt x="0" y="1107908"/>
                  </a:cubicBezTo>
                  <a:cubicBezTo>
                    <a:pt x="0" y="1124852"/>
                    <a:pt x="5846" y="1332530"/>
                    <a:pt x="6746" y="1349041"/>
                  </a:cubicBezTo>
                  <a:cubicBezTo>
                    <a:pt x="7646" y="1365550"/>
                    <a:pt x="12144" y="1353819"/>
                    <a:pt x="13493" y="1355557"/>
                  </a:cubicBezTo>
                  <a:cubicBezTo>
                    <a:pt x="14842" y="1357295"/>
                    <a:pt x="26087" y="1369026"/>
                    <a:pt x="26986" y="1375108"/>
                  </a:cubicBezTo>
                  <a:cubicBezTo>
                    <a:pt x="27886" y="1381191"/>
                    <a:pt x="26537" y="1441583"/>
                    <a:pt x="26986" y="1446797"/>
                  </a:cubicBezTo>
                  <a:cubicBezTo>
                    <a:pt x="27436" y="1452011"/>
                    <a:pt x="33284" y="1452445"/>
                    <a:pt x="33733" y="1453314"/>
                  </a:cubicBezTo>
                  <a:cubicBezTo>
                    <a:pt x="34183" y="1454183"/>
                    <a:pt x="33284" y="1458527"/>
                    <a:pt x="33733" y="1459831"/>
                  </a:cubicBezTo>
                  <a:cubicBezTo>
                    <a:pt x="34183" y="1461134"/>
                    <a:pt x="39581" y="1471562"/>
                    <a:pt x="40481" y="1472866"/>
                  </a:cubicBezTo>
                  <a:cubicBezTo>
                    <a:pt x="41380" y="1474168"/>
                    <a:pt x="46327" y="1478079"/>
                    <a:pt x="47227" y="1479382"/>
                  </a:cubicBezTo>
                  <a:cubicBezTo>
                    <a:pt x="48127" y="1480686"/>
                    <a:pt x="53075" y="1491114"/>
                    <a:pt x="53974" y="1492416"/>
                  </a:cubicBezTo>
                  <a:cubicBezTo>
                    <a:pt x="54873" y="1493720"/>
                    <a:pt x="59822" y="1498065"/>
                    <a:pt x="60721" y="1498934"/>
                  </a:cubicBezTo>
                  <a:cubicBezTo>
                    <a:pt x="61621" y="1499803"/>
                    <a:pt x="66568" y="1504581"/>
                    <a:pt x="67468" y="1505451"/>
                  </a:cubicBezTo>
                  <a:cubicBezTo>
                    <a:pt x="68368" y="1506319"/>
                    <a:pt x="73315" y="1511533"/>
                    <a:pt x="74215" y="1511968"/>
                  </a:cubicBezTo>
                  <a:cubicBezTo>
                    <a:pt x="75114" y="1512402"/>
                    <a:pt x="80062" y="1511099"/>
                    <a:pt x="80962" y="1511968"/>
                  </a:cubicBezTo>
                  <a:cubicBezTo>
                    <a:pt x="81861" y="1512837"/>
                    <a:pt x="86809" y="1523698"/>
                    <a:pt x="87709" y="1525002"/>
                  </a:cubicBezTo>
                  <a:cubicBezTo>
                    <a:pt x="88608" y="1526305"/>
                    <a:pt x="93106" y="1530650"/>
                    <a:pt x="94455" y="1531519"/>
                  </a:cubicBezTo>
                  <a:cubicBezTo>
                    <a:pt x="95805" y="1532388"/>
                    <a:pt x="107049" y="1537168"/>
                    <a:pt x="107949" y="1538036"/>
                  </a:cubicBezTo>
                  <a:cubicBezTo>
                    <a:pt x="108849" y="1538905"/>
                    <a:pt x="107499" y="1543684"/>
                    <a:pt x="107949" y="1544553"/>
                  </a:cubicBezTo>
                  <a:cubicBezTo>
                    <a:pt x="108399" y="1545422"/>
                    <a:pt x="113797" y="1550636"/>
                    <a:pt x="114696" y="1551071"/>
                  </a:cubicBezTo>
                  <a:cubicBezTo>
                    <a:pt x="115596" y="1551505"/>
                    <a:pt x="120544" y="1550636"/>
                    <a:pt x="121443" y="1551071"/>
                  </a:cubicBezTo>
                  <a:cubicBezTo>
                    <a:pt x="122342" y="1551505"/>
                    <a:pt x="127290" y="1556719"/>
                    <a:pt x="128190" y="1557587"/>
                  </a:cubicBezTo>
                  <a:cubicBezTo>
                    <a:pt x="129089" y="1558456"/>
                    <a:pt x="134037" y="1563670"/>
                    <a:pt x="134936" y="1564105"/>
                  </a:cubicBezTo>
                  <a:cubicBezTo>
                    <a:pt x="135836" y="1564539"/>
                    <a:pt x="140784" y="1563670"/>
                    <a:pt x="141684" y="1564105"/>
                  </a:cubicBezTo>
                  <a:cubicBezTo>
                    <a:pt x="142583" y="1564539"/>
                    <a:pt x="147081" y="1569753"/>
                    <a:pt x="148431" y="1570622"/>
                  </a:cubicBezTo>
                  <a:cubicBezTo>
                    <a:pt x="149780" y="1571491"/>
                    <a:pt x="160125" y="1575835"/>
                    <a:pt x="161924" y="1577139"/>
                  </a:cubicBezTo>
                  <a:cubicBezTo>
                    <a:pt x="163723" y="1578442"/>
                    <a:pt x="174068" y="1589304"/>
                    <a:pt x="175418" y="1590173"/>
                  </a:cubicBezTo>
                  <a:cubicBezTo>
                    <a:pt x="176767" y="1591042"/>
                    <a:pt x="181265" y="1589739"/>
                    <a:pt x="182165" y="1590173"/>
                  </a:cubicBezTo>
                  <a:cubicBezTo>
                    <a:pt x="183064" y="1590608"/>
                    <a:pt x="187562" y="1596256"/>
                    <a:pt x="188912" y="1596690"/>
                  </a:cubicBezTo>
                  <a:cubicBezTo>
                    <a:pt x="190261" y="1597125"/>
                    <a:pt x="200607" y="1596256"/>
                    <a:pt x="202405" y="1596690"/>
                  </a:cubicBezTo>
                  <a:cubicBezTo>
                    <a:pt x="204205" y="1597125"/>
                    <a:pt x="213650" y="1602773"/>
                    <a:pt x="215899" y="1603207"/>
                  </a:cubicBezTo>
                  <a:cubicBezTo>
                    <a:pt x="218148" y="1603642"/>
                    <a:pt x="234341" y="1602773"/>
                    <a:pt x="236140" y="1603207"/>
                  </a:cubicBezTo>
                  <a:cubicBezTo>
                    <a:pt x="237939" y="1603642"/>
                    <a:pt x="192060" y="1609290"/>
                    <a:pt x="242887" y="1609725"/>
                  </a:cubicBezTo>
                  <a:cubicBezTo>
                    <a:pt x="293713" y="1610159"/>
                    <a:pt x="947710" y="1610159"/>
                    <a:pt x="998537" y="1609725"/>
                  </a:cubicBezTo>
                  <a:cubicBezTo>
                    <a:pt x="1049363" y="1609290"/>
                    <a:pt x="1004384" y="1603642"/>
                    <a:pt x="1005283" y="1603207"/>
                  </a:cubicBezTo>
                  <a:cubicBezTo>
                    <a:pt x="1006183" y="1602773"/>
                    <a:pt x="1011131" y="1603642"/>
                    <a:pt x="1012030" y="1603207"/>
                  </a:cubicBezTo>
                  <a:cubicBezTo>
                    <a:pt x="1012930" y="1602773"/>
                    <a:pt x="1018328" y="1597559"/>
                    <a:pt x="1018778" y="1596690"/>
                  </a:cubicBezTo>
                  <a:cubicBezTo>
                    <a:pt x="1019227" y="1595821"/>
                    <a:pt x="1018328" y="1591042"/>
                    <a:pt x="1018778" y="1590173"/>
                  </a:cubicBezTo>
                  <a:cubicBezTo>
                    <a:pt x="1019227" y="1589304"/>
                    <a:pt x="1024624" y="1584525"/>
                    <a:pt x="1025524" y="1583656"/>
                  </a:cubicBezTo>
                  <a:cubicBezTo>
                    <a:pt x="1026424" y="1582787"/>
                    <a:pt x="1030472" y="1578007"/>
                    <a:pt x="1032271" y="1577139"/>
                  </a:cubicBezTo>
                  <a:cubicBezTo>
                    <a:pt x="1034070" y="1576270"/>
                    <a:pt x="1050713" y="1571056"/>
                    <a:pt x="1052512" y="1570622"/>
                  </a:cubicBezTo>
                  <a:cubicBezTo>
                    <a:pt x="1054311" y="1570187"/>
                    <a:pt x="1058809" y="1570622"/>
                    <a:pt x="1059259" y="1570622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</p:sp>
      </p:grpSp>
      <p:grpSp>
        <p:nvGrpSpPr>
          <p:cNvPr id="8" name="그룹 29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GVmVGEfAAAAVAAAAAAAAAAAAAAAAAAAAAAAAAAAAAAAAAAAAAAAAAAAAAAAAAAAAAAAAAAAAAAAAAAAAAAAAAAAAAAAAAAAAAAAAAAAAAAAAAAAAAAAAAAAAAAAAAAAACEAAAAYAAAAFAAAAB0fAAAQCQAA7CsAAJoUAAAQAAAAJgAAAAgAAAD/////AAAAAA=="/>
              </a:ext>
            </a:extLst>
          </p:cNvGrpSpPr>
          <p:nvPr/>
        </p:nvGrpSpPr>
        <p:grpSpPr>
          <a:xfrm>
            <a:off x="5057775" y="1473200"/>
            <a:ext cx="2082165" cy="1875790"/>
            <a:chOff x="5057775" y="1473200"/>
            <a:chExt cx="2082165" cy="1875790"/>
          </a:xfrm>
        </p:grpSpPr>
        <p:sp>
          <p:nvSpPr>
            <p:cNvPr id="10" name="Oval 5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gAAAA0AAAAAkAAAAEgAAACQAAAASAAAAAAAAAABAAAAAAAAAAEAAABQAAAAAAAAAAAA8D8AAAAAAADwPwAAAAAAAOA/AAAAAAAA4D8AAAAAAADgPwAAAAAAAOA/AAAAAAAA4D8AAAAAAADgPwAAAAAAAOA/AAAAAAAA4D8CAAAAjAAAAAEAAAAAAAAAncjQ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aT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cjQAP///wEAAAAAAAAAAAAAAAAAAAAAAAAAAAAAAAAAAAAAAAAAAAI4XwB/f38A5+bmA8zMzADAwP8Af39/AAAAAAAAAAAAAAAAAAAAAAAAAAAAIQAAABgAAAAUAAAAHR8AACwJAADUKgAAmhQAAAAAAAAmAAAACAAAAP//////////"/>
                </a:ext>
              </a:extLst>
            </p:cNvSpPr>
            <p:nvPr/>
          </p:nvSpPr>
          <p:spPr>
            <a:xfrm>
              <a:off x="5057775" y="1490980"/>
              <a:ext cx="1904365" cy="1858010"/>
            </a:xfrm>
            <a:prstGeom prst="ellipse">
              <a:avLst/>
            </a:prstGeom>
            <a:solidFill>
              <a:srgbClr val="9DC8D0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>
              <a:lvl1pPr marL="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1pPr>
              <a:lvl2pPr marL="457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2pPr>
              <a:lvl3pPr marL="914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3pPr>
              <a:lvl4pPr marL="1371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4pPr>
              <a:lvl5pPr marL="18288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5pPr>
              <a:lvl6pPr marL="22860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6pPr>
              <a:lvl7pPr marL="2743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7pPr>
              <a:lvl8pPr marL="3200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8pPr>
              <a:lvl9pPr marL="3657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9pPr>
            </a:lstStyle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 lang="th-th" sz="1600" cap="none">
                <a:latin typeface="Barlow Semi Condensed" charset="0"/>
                <a:ea typeface="나눔스퀘어" pitchFamily="3" charset="-127"/>
                <a:cs typeface="Arial" pitchFamily="2" charset="0"/>
              </a:endParaRPr>
            </a:p>
          </p:txBody>
        </p:sp>
        <p:pic>
          <p:nvPicPr>
            <p:cNvPr id="9" name="그림 40"/>
            <p:cNvPicPr>
              <a:picLocks noChangeAspect="1"/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pwoAANYFAADuCQAA1QoAAAAAAABkAAAAZAAAAAAAAAAjAAAABAAAAGQAAAAXAAAAFAAAAAAAAAAAAAAA/38AAP9/AAAAAAAACQAAAAQAAACsTZQR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CwiAAAQCQAA7CsAAJoUAAAAAAAAJgAAAAgAAAD//////////w=="/>
                </a:ext>
              </a:extLst>
            </p:cNvPicPr>
            <p:nvPr/>
          </p:nvPicPr>
          <p:blipFill>
            <a:blip r:embed="rId2"/>
            <a:srcRect l="27270" t="14940" r="25420" b="27730"/>
            <a:stretch>
              <a:fillRect/>
            </a:stretch>
          </p:blipFill>
          <p:spPr>
            <a:xfrm>
              <a:off x="5554980" y="1473200"/>
              <a:ext cx="1584960" cy="187579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grpSp>
        <p:nvGrpSpPr>
          <p:cNvPr id="11" name="그룹 30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AAAAAAfAAAAVAAAAAAAAAAAAAAAAAAAAAAAAAAAAAAAAAAAAAAAAAAAAAAAAAAAAAAAAAAAAAAAAAAAAAAAAAAAAAAAAAAAAAAAAAAAAAAAAAAAAAAAAAAAAAAAAAAAACEAAAAYAAAAFAAAAB03AAAQCQAAEkQAADAVAAAQAAAAJgAAAAgAAAD/////AAAAAA=="/>
              </a:ext>
            </a:extLst>
          </p:cNvGrpSpPr>
          <p:nvPr/>
        </p:nvGrpSpPr>
        <p:grpSpPr>
          <a:xfrm>
            <a:off x="8959215" y="1473200"/>
            <a:ext cx="2106295" cy="1971040"/>
            <a:chOff x="8959215" y="1473200"/>
            <a:chExt cx="2106295" cy="1971040"/>
          </a:xfrm>
        </p:grpSpPr>
        <p:sp>
          <p:nvSpPr>
            <p:cNvPr id="13" name="Oval 4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gAAAA0AAAAAkAAAAEgAAACQAAAASAAAAAAAAAABAAAAAAAAAAEAAABQAAAAAAAAAAAA8D8AAAAAAADwPwAAAAAAAOA/AAAAAAAA4D8AAAAAAADgPwAAAAAAAOA/AAAAAAAA4D8AAAAAAADgPwAAAAAAAOA/AAAAAAAA4D8CAAAAjAAAAAEAAAAAAAAA8YRmA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jV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8YRmAP///wEAAAAAAAAAAAAAAAAAAAAAAAAAAAAAAAAAAAAAAAAAAAI4XwB/f38A5+bmA8zMzADAwP8Af39/AAAAAAAAAAAAAAAAAAAAAAAAAAAAIQAAABgAAAAUAAAAHTcAABAJAACVQgAA8BQAAAAAAAAmAAAACAAAAP//////////"/>
                </a:ext>
              </a:extLst>
            </p:cNvSpPr>
            <p:nvPr/>
          </p:nvSpPr>
          <p:spPr>
            <a:xfrm>
              <a:off x="8959215" y="1473200"/>
              <a:ext cx="1864360" cy="1930400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>
              <a:lvl1pPr marL="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1pPr>
              <a:lvl2pPr marL="457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2pPr>
              <a:lvl3pPr marL="914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3pPr>
              <a:lvl4pPr marL="1371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4pPr>
              <a:lvl5pPr marL="18288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5pPr>
              <a:lvl6pPr marL="22860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6pPr>
              <a:lvl7pPr marL="27432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7pPr>
              <a:lvl8pPr marL="32004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8pPr>
              <a:lvl9pPr marL="3657600" algn="l" defTabSz="914400">
                <a:tabLst/>
                <a:defRPr lang="ko-kr" sz="1800" kern="1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lvl9pPr>
            </a:lstStyle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 lang="th-th" sz="1600" cap="none">
                <a:latin typeface="Barlow Semi Condensed" charset="0"/>
                <a:ea typeface="나눔스퀘어" pitchFamily="3" charset="-127"/>
                <a:cs typeface="Arial" pitchFamily="2" charset="0"/>
              </a:endParaRPr>
            </a:p>
          </p:txBody>
        </p:sp>
        <p:pic>
          <p:nvPicPr>
            <p:cNvPr id="12" name="그림 38"/>
            <p:cNvPicPr>
              <a:picLocks noChangeAspect="1"/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PA5AACvCgAAEkQAADAVAAAAAAAAJgAAAAgAAAD//////////w=="/>
                </a:ext>
              </a:extLst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8320" y="1736725"/>
              <a:ext cx="1647190" cy="170751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14" name="TextBox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s/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OjgAAEYZAABnQwAAnyYAABAgAAAmAAAACAAAAP//////////"/>
              </a:ext>
            </a:extLst>
          </p:cNvSpPr>
          <p:nvPr/>
        </p:nvSpPr>
        <p:spPr>
          <a:xfrm>
            <a:off x="9140190" y="4108450"/>
            <a:ext cx="1816735" cy="2169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 algn="ctr">
              <a:lnSpc>
                <a:spcPct val="150000"/>
              </a:lnSpc>
              <a:defRPr lang="ko-kr"/>
            </a:pPr>
            <a:r>
              <a:rPr lang="en-us" cap="none" dirty="0">
                <a:latin typeface="나눔스퀘어OTF" charset="0"/>
                <a:ea typeface="나눔스퀘어OTF" charset="0"/>
                <a:cs typeface="Arial" pitchFamily="2" charset="0"/>
              </a:rPr>
              <a:t>Eclipse IDE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err="1" smtClean="0">
                <a:latin typeface="나눔스퀘어OTF" charset="0"/>
                <a:ea typeface="나눔스퀘어OTF" charset="0"/>
                <a:cs typeface="Arial" pitchFamily="2" charset="0"/>
              </a:rPr>
              <a:t>VsCode</a:t>
            </a:r>
            <a:endParaRPr lang="en-us" cap="none" dirty="0" smtClean="0">
              <a:latin typeface="나눔스퀘어OTF" charset="0"/>
              <a:ea typeface="나눔스퀘어OTF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err="1" smtClean="0">
                <a:latin typeface="나눔스퀘어OTF" charset="0"/>
                <a:ea typeface="나눔스퀘어OTF" charset="0"/>
                <a:cs typeface="Arial" pitchFamily="2" charset="0"/>
              </a:rPr>
              <a:t>Github</a:t>
            </a:r>
            <a:endParaRPr lang="en-us" dirty="0">
              <a:latin typeface="나눔스퀘어OTF" charset="0"/>
              <a:ea typeface="나눔스퀘어OTF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illustrator</a:t>
            </a:r>
            <a:endParaRPr lang="en-us" cap="none" dirty="0">
              <a:latin typeface="나눔스퀘어OTF" charset="0"/>
              <a:ea typeface="나눔스퀘어OTF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>
                <a:latin typeface="나눔스퀘어OTF" charset="0"/>
                <a:ea typeface="나눔스퀘어OTF" charset="0"/>
                <a:cs typeface="Arial" pitchFamily="2" charset="0"/>
              </a:rPr>
              <a:t>Photoshop</a:t>
            </a:r>
          </a:p>
        </p:txBody>
      </p:sp>
      <p:sp>
        <p:nvSpPr>
          <p:cNvPr id="15" name="TextBox 12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R76X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CR8AAEYZAADoKgAAESQAABAgAAAmAAAACAAAAP//////////"/>
              </a:ext>
            </a:extLst>
          </p:cNvSpPr>
          <p:nvPr/>
        </p:nvSpPr>
        <p:spPr>
          <a:xfrm>
            <a:off x="5057775" y="4108450"/>
            <a:ext cx="1929765" cy="17853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JAVA(MVC model2), 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HTML5&amp;CSS3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err="1" smtClean="0">
                <a:latin typeface="나눔스퀘어OTF" charset="0"/>
                <a:ea typeface="나눔스퀘어OTF" charset="0"/>
                <a:cs typeface="Arial" pitchFamily="2" charset="0"/>
              </a:rPr>
              <a:t>Javascript</a:t>
            </a:r>
            <a:endParaRPr lang="en-us" cap="none" dirty="0" smtClean="0">
              <a:latin typeface="나눔스퀘어OTF" charset="0"/>
              <a:ea typeface="나눔스퀘어OTF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err="1" smtClean="0">
                <a:latin typeface="나눔스퀘어OTF" charset="0"/>
                <a:ea typeface="나눔스퀘어OTF" charset="0"/>
                <a:cs typeface="Arial" pitchFamily="2" charset="0"/>
              </a:rPr>
              <a:t>Jquery</a:t>
            </a:r>
            <a:r>
              <a:rPr lang="en-us" dirty="0" smtClean="0">
                <a:latin typeface="나눔스퀘어OTF" charset="0"/>
                <a:ea typeface="나눔스퀘어OTF" charset="0"/>
              </a:rPr>
              <a:t>, </a:t>
            </a: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Ajax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MySQL V8.0</a:t>
            </a:r>
          </a:p>
          <a:p>
            <a:pPr algn="ctr">
              <a:lnSpc>
                <a:spcPct val="150000"/>
              </a:lnSpc>
              <a:defRPr lang="ko-kr"/>
            </a:pPr>
            <a:endParaRPr lang="en-US" cap="none" dirty="0" smtClean="0">
              <a:latin typeface="나눔스퀘어OTF" charset="0"/>
              <a:ea typeface="나눔스퀘어OTF" charset="0"/>
              <a:cs typeface="Arial" pitchFamily="2" charset="0"/>
            </a:endParaRPr>
          </a:p>
        </p:txBody>
      </p:sp>
      <p:sp>
        <p:nvSpPr>
          <p:cNvPr id="16" name="TextBox 1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Fvs2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lQcAADMZAAAKEgAA/iMAABAgAAAmAAAACAAAAP//////////"/>
              </a:ext>
            </a:extLst>
          </p:cNvSpPr>
          <p:nvPr/>
        </p:nvSpPr>
        <p:spPr>
          <a:xfrm>
            <a:off x="1232535" y="4096385"/>
            <a:ext cx="1699895" cy="17545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Chrome</a:t>
            </a:r>
            <a:endParaRPr lang="en-us" cap="none" dirty="0" smtClean="0">
              <a:latin typeface="나눔스퀘어OTF" charset="0"/>
              <a:ea typeface="나눔스퀘어OTF" charset="0"/>
              <a:cs typeface="Arial" pitchFamily="2" charset="0"/>
            </a:endParaRP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smtClean="0">
                <a:latin typeface="나눔스퀘어OTF" charset="0"/>
                <a:ea typeface="나눔스퀘어OTF" charset="0"/>
                <a:cs typeface="Arial" pitchFamily="2" charset="0"/>
              </a:rPr>
              <a:t>Tomcat </a:t>
            </a:r>
            <a:r>
              <a:rPr lang="en-us" cap="none" dirty="0">
                <a:latin typeface="나눔스퀘어OTF" charset="0"/>
                <a:ea typeface="나눔스퀘어OTF" charset="0"/>
                <a:cs typeface="Arial" pitchFamily="2" charset="0"/>
              </a:rPr>
              <a:t>8.5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>
                <a:latin typeface="나눔스퀘어OTF" charset="0"/>
                <a:ea typeface="나눔스퀘어OTF" charset="0"/>
                <a:cs typeface="Arial" pitchFamily="2" charset="0"/>
              </a:rPr>
              <a:t>MySQL 8.0.17 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>
                <a:latin typeface="나눔스퀘어OTF" charset="0"/>
                <a:ea typeface="나눔스퀘어OTF" charset="0"/>
                <a:cs typeface="Arial" pitchFamily="2" charset="0"/>
              </a:rPr>
              <a:t>JDK 1.8</a:t>
            </a:r>
          </a:p>
          <a:p>
            <a:pPr algn="ctr">
              <a:lnSpc>
                <a:spcPct val="150000"/>
              </a:lnSpc>
              <a:defRPr lang="ko-kr"/>
            </a:pPr>
            <a:r>
              <a:rPr lang="en-us" cap="none" dirty="0" err="1">
                <a:latin typeface="나눔스퀘어OTF" charset="0"/>
                <a:ea typeface="나눔스퀘어OTF" charset="0"/>
                <a:cs typeface="Arial" pitchFamily="2" charset="0"/>
              </a:rPr>
              <a:t>exERD</a:t>
            </a:r>
            <a:endParaRPr lang="ko-kr" cap="none" dirty="0">
              <a:latin typeface="나눔스퀘어OTF" charset="0"/>
              <a:ea typeface="나눔스퀘어OTF" charset="0"/>
              <a:cs typeface="Arial" pitchFamily="2" charset="0"/>
            </a:endParaRPr>
          </a:p>
        </p:txBody>
      </p:sp>
      <p:sp>
        <p:nvSpPr>
          <p:cNvPr id="17" name="TextBox 1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Isz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wAgAAFwWAADfEAAAMxkAABAgAAAmAAAACAAAAP//////////"/>
              </a:ext>
            </a:extLst>
          </p:cNvSpPr>
          <p:nvPr/>
        </p:nvSpPr>
        <p:spPr>
          <a:xfrm>
            <a:off x="1422400" y="3634740"/>
            <a:ext cx="132016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>
              <a:defRPr lang="ko-kr"/>
            </a:pPr>
            <a:r>
              <a:rPr lang="ko-kr" sz="2400" cap="none">
                <a:latin typeface="나눔스퀘어_ac Bold" pitchFamily="3" charset="-127"/>
                <a:ea typeface="나눔스퀘어_ac Bold" pitchFamily="3" charset="-127"/>
                <a:cs typeface="Arial" pitchFamily="2" charset="0"/>
              </a:rPr>
              <a:t>개발 환경</a:t>
            </a:r>
          </a:p>
        </p:txBody>
      </p:sp>
      <p:sp>
        <p:nvSpPr>
          <p:cNvPr id="18" name="TextBox 1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033j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HR4AAG8WAAAPLAAARhkAABAgAAAmAAAACAAAAP//////////"/>
              </a:ext>
            </a:extLst>
          </p:cNvSpPr>
          <p:nvPr/>
        </p:nvSpPr>
        <p:spPr>
          <a:xfrm>
            <a:off x="4895215" y="3646805"/>
            <a:ext cx="226695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>
              <a:defRPr lang="ko-kr"/>
            </a:pPr>
            <a:r>
              <a:rPr lang="ko-kr" sz="2400" cap="none">
                <a:latin typeface="나눔스퀘어_ac Bold" pitchFamily="3" charset="-127"/>
                <a:ea typeface="나눔스퀘어_ac Bold" pitchFamily="3" charset="-127"/>
                <a:cs typeface="Arial" pitchFamily="2" charset="0"/>
              </a:rPr>
              <a:t>사용 언어 및 기술</a:t>
            </a:r>
          </a:p>
        </p:txBody>
      </p:sp>
      <p:sp>
        <p:nvSpPr>
          <p:cNvPr id="19" name="TextBox 16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E5sj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wTkAAFwWAADfQQAAMxkAABAgAAAmAAAACAAAAP//////////"/>
              </a:ext>
            </a:extLst>
          </p:cNvSpPr>
          <p:nvPr/>
        </p:nvSpPr>
        <p:spPr>
          <a:xfrm>
            <a:off x="9388475" y="3634740"/>
            <a:ext cx="131953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 marL="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1pPr>
            <a:lvl2pPr marL="457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2pPr>
            <a:lvl3pPr marL="914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3pPr>
            <a:lvl4pPr marL="1371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4pPr>
            <a:lvl5pPr marL="18288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5pPr>
            <a:lvl6pPr marL="22860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6pPr>
            <a:lvl7pPr marL="27432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7pPr>
            <a:lvl8pPr marL="32004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8pPr>
            <a:lvl9pPr marL="3657600" algn="l" defTabSz="914400">
              <a:tabLst/>
              <a:defRPr lang="ko-kr" sz="1800" kern="1" cap="none">
                <a:solidFill>
                  <a:schemeClr val="tx1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lvl9pPr>
          </a:lstStyle>
          <a:p>
            <a:pPr>
              <a:defRPr lang="ko-kr"/>
            </a:pPr>
            <a:r>
              <a:rPr lang="ko-kr" sz="2400" cap="none">
                <a:latin typeface="나눔스퀘어_ac Bold" pitchFamily="3" charset="-127"/>
                <a:ea typeface="나눔스퀘어_ac Bold" pitchFamily="3" charset="-127"/>
                <a:cs typeface="Arial" pitchFamily="2" charset="0"/>
              </a:rPr>
              <a:t>개발 도구</a:t>
            </a:r>
          </a:p>
        </p:txBody>
      </p:sp>
      <p:sp>
        <p:nvSpPr>
          <p:cNvPr id="21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  <p:grpSp>
        <p:nvGrpSpPr>
          <p:cNvPr id="22" name="그룹 21"/>
          <p:cNvGrpSpPr/>
          <p:nvPr/>
        </p:nvGrpSpPr>
        <p:grpSpPr>
          <a:xfrm>
            <a:off x="1118235" y="1446296"/>
            <a:ext cx="2304736" cy="1861085"/>
            <a:chOff x="707291" y="1279634"/>
            <a:chExt cx="2571740" cy="2149366"/>
          </a:xfrm>
        </p:grpSpPr>
        <p:sp>
          <p:nvSpPr>
            <p:cNvPr id="23" name="Oval 6"/>
            <p:cNvSpPr/>
            <p:nvPr/>
          </p:nvSpPr>
          <p:spPr>
            <a:xfrm>
              <a:off x="707291" y="1279634"/>
              <a:ext cx="2151839" cy="2149366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23310" t="6560" r="11810" b="36210"/>
            <a:stretch>
              <a:fillRect/>
            </a:stretch>
          </p:blipFill>
          <p:spPr>
            <a:xfrm>
              <a:off x="1171372" y="1569743"/>
              <a:ext cx="2107659" cy="18592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37854" h="2504479">
                  <a:moveTo>
                    <a:pt x="1540549" y="2504479"/>
                  </a:moveTo>
                  <a:cubicBezTo>
                    <a:pt x="1540549" y="2504479"/>
                    <a:pt x="1539873" y="2505831"/>
                    <a:pt x="1540549" y="2504479"/>
                  </a:cubicBezTo>
                  <a:cubicBezTo>
                    <a:pt x="1541224" y="2503127"/>
                    <a:pt x="1549333" y="2486904"/>
                    <a:pt x="1550684" y="2484200"/>
                  </a:cubicBezTo>
                  <a:cubicBezTo>
                    <a:pt x="1552035" y="2481496"/>
                    <a:pt x="1559468" y="2467300"/>
                    <a:pt x="1560819" y="2463921"/>
                  </a:cubicBezTo>
                  <a:cubicBezTo>
                    <a:pt x="1562170" y="2460541"/>
                    <a:pt x="1569603" y="2436205"/>
                    <a:pt x="1570955" y="2433502"/>
                  </a:cubicBezTo>
                  <a:cubicBezTo>
                    <a:pt x="1572305" y="2430798"/>
                    <a:pt x="1580414" y="2424714"/>
                    <a:pt x="1581090" y="2423362"/>
                  </a:cubicBezTo>
                  <a:cubicBezTo>
                    <a:pt x="1581765" y="2422010"/>
                    <a:pt x="1580414" y="2415250"/>
                    <a:pt x="1581090" y="2413223"/>
                  </a:cubicBezTo>
                  <a:cubicBezTo>
                    <a:pt x="1581765" y="2411195"/>
                    <a:pt x="1589874" y="2394971"/>
                    <a:pt x="1591225" y="2392943"/>
                  </a:cubicBezTo>
                  <a:cubicBezTo>
                    <a:pt x="1592576" y="2390916"/>
                    <a:pt x="1600009" y="2384156"/>
                    <a:pt x="1601360" y="2382804"/>
                  </a:cubicBezTo>
                  <a:cubicBezTo>
                    <a:pt x="1602711" y="2381452"/>
                    <a:pt x="1610144" y="2374016"/>
                    <a:pt x="1611495" y="2372664"/>
                  </a:cubicBezTo>
                  <a:cubicBezTo>
                    <a:pt x="1612846" y="2371312"/>
                    <a:pt x="1620279" y="2364552"/>
                    <a:pt x="1621630" y="2362525"/>
                  </a:cubicBezTo>
                  <a:cubicBezTo>
                    <a:pt x="1622981" y="2360497"/>
                    <a:pt x="1628387" y="2343597"/>
                    <a:pt x="1631765" y="2342246"/>
                  </a:cubicBezTo>
                  <a:cubicBezTo>
                    <a:pt x="1635144" y="2340893"/>
                    <a:pt x="1668928" y="2342921"/>
                    <a:pt x="1672306" y="2342246"/>
                  </a:cubicBezTo>
                  <a:cubicBezTo>
                    <a:pt x="1675685" y="2341569"/>
                    <a:pt x="1681090" y="2332782"/>
                    <a:pt x="1682441" y="2332106"/>
                  </a:cubicBezTo>
                  <a:cubicBezTo>
                    <a:pt x="1683792" y="2331430"/>
                    <a:pt x="1691225" y="2332782"/>
                    <a:pt x="1692577" y="2332106"/>
                  </a:cubicBezTo>
                  <a:cubicBezTo>
                    <a:pt x="1693928" y="2331430"/>
                    <a:pt x="1700009" y="2322642"/>
                    <a:pt x="1702712" y="2321966"/>
                  </a:cubicBezTo>
                  <a:cubicBezTo>
                    <a:pt x="1705414" y="2321291"/>
                    <a:pt x="1730415" y="2322642"/>
                    <a:pt x="1733117" y="2321966"/>
                  </a:cubicBezTo>
                  <a:cubicBezTo>
                    <a:pt x="1735820" y="2321291"/>
                    <a:pt x="1741226" y="2313179"/>
                    <a:pt x="1743253" y="2311827"/>
                  </a:cubicBezTo>
                  <a:cubicBezTo>
                    <a:pt x="1745280" y="2310475"/>
                    <a:pt x="1761496" y="2303039"/>
                    <a:pt x="1763523" y="2301687"/>
                  </a:cubicBezTo>
                  <a:cubicBezTo>
                    <a:pt x="1765550" y="2300335"/>
                    <a:pt x="1764874" y="2292223"/>
                    <a:pt x="1773658" y="2291548"/>
                  </a:cubicBezTo>
                  <a:cubicBezTo>
                    <a:pt x="1782442" y="2290872"/>
                    <a:pt x="1885821" y="2290872"/>
                    <a:pt x="1895280" y="2291548"/>
                  </a:cubicBezTo>
                  <a:cubicBezTo>
                    <a:pt x="1904739" y="2292223"/>
                    <a:pt x="1913523" y="2300335"/>
                    <a:pt x="1915551" y="2301687"/>
                  </a:cubicBezTo>
                  <a:cubicBezTo>
                    <a:pt x="1917578" y="2303039"/>
                    <a:pt x="1923660" y="2310475"/>
                    <a:pt x="1925686" y="2311827"/>
                  </a:cubicBezTo>
                  <a:cubicBezTo>
                    <a:pt x="1927713" y="2313179"/>
                    <a:pt x="1943929" y="2320614"/>
                    <a:pt x="1945957" y="2321966"/>
                  </a:cubicBezTo>
                  <a:cubicBezTo>
                    <a:pt x="1947983" y="2323318"/>
                    <a:pt x="1954740" y="2330078"/>
                    <a:pt x="1956092" y="2332106"/>
                  </a:cubicBezTo>
                  <a:cubicBezTo>
                    <a:pt x="1957443" y="2334133"/>
                    <a:pt x="1964200" y="2351033"/>
                    <a:pt x="1966227" y="2352385"/>
                  </a:cubicBezTo>
                  <a:cubicBezTo>
                    <a:pt x="1968254" y="2353737"/>
                    <a:pt x="1984470" y="2351709"/>
                    <a:pt x="1986497" y="2352385"/>
                  </a:cubicBezTo>
                  <a:cubicBezTo>
                    <a:pt x="1988524" y="2353061"/>
                    <a:pt x="1995281" y="2361173"/>
                    <a:pt x="1996633" y="2362525"/>
                  </a:cubicBezTo>
                  <a:cubicBezTo>
                    <a:pt x="1997983" y="2363876"/>
                    <a:pt x="2005416" y="2371312"/>
                    <a:pt x="2006768" y="2372664"/>
                  </a:cubicBezTo>
                  <a:cubicBezTo>
                    <a:pt x="2008119" y="2374016"/>
                    <a:pt x="2015552" y="2381452"/>
                    <a:pt x="2016903" y="2382804"/>
                  </a:cubicBezTo>
                  <a:cubicBezTo>
                    <a:pt x="2018254" y="2384156"/>
                    <a:pt x="2025687" y="2391592"/>
                    <a:pt x="2027038" y="2392943"/>
                  </a:cubicBezTo>
                  <a:cubicBezTo>
                    <a:pt x="2028389" y="2394295"/>
                    <a:pt x="2035822" y="2401731"/>
                    <a:pt x="2037173" y="2403083"/>
                  </a:cubicBezTo>
                  <a:cubicBezTo>
                    <a:pt x="2038525" y="2404435"/>
                    <a:pt x="2045957" y="2411871"/>
                    <a:pt x="2047309" y="2413223"/>
                  </a:cubicBezTo>
                  <a:cubicBezTo>
                    <a:pt x="2048659" y="2414574"/>
                    <a:pt x="2056092" y="2422010"/>
                    <a:pt x="2057443" y="2423362"/>
                  </a:cubicBezTo>
                  <a:cubicBezTo>
                    <a:pt x="2058795" y="2424714"/>
                    <a:pt x="2065552" y="2432150"/>
                    <a:pt x="2067579" y="2433502"/>
                  </a:cubicBezTo>
                  <a:cubicBezTo>
                    <a:pt x="2069606" y="2434854"/>
                    <a:pt x="2085146" y="2442965"/>
                    <a:pt x="2087849" y="2443641"/>
                  </a:cubicBezTo>
                  <a:cubicBezTo>
                    <a:pt x="2090552" y="2444317"/>
                    <a:pt x="2106093" y="2442965"/>
                    <a:pt x="2108119" y="2443641"/>
                  </a:cubicBezTo>
                  <a:cubicBezTo>
                    <a:pt x="2110147" y="2444317"/>
                    <a:pt x="2116228" y="2453105"/>
                    <a:pt x="2118255" y="2453781"/>
                  </a:cubicBezTo>
                  <a:cubicBezTo>
                    <a:pt x="2120282" y="2454456"/>
                    <a:pt x="2136498" y="2453105"/>
                    <a:pt x="2138525" y="2453781"/>
                  </a:cubicBezTo>
                  <a:cubicBezTo>
                    <a:pt x="2140552" y="2454457"/>
                    <a:pt x="2145282" y="2463244"/>
                    <a:pt x="2148661" y="2463921"/>
                  </a:cubicBezTo>
                  <a:cubicBezTo>
                    <a:pt x="2152039" y="2464597"/>
                    <a:pt x="2185147" y="2463245"/>
                    <a:pt x="2189201" y="2463921"/>
                  </a:cubicBezTo>
                  <a:cubicBezTo>
                    <a:pt x="2193255" y="2464597"/>
                    <a:pt x="2207445" y="2473384"/>
                    <a:pt x="2209472" y="2474060"/>
                  </a:cubicBezTo>
                  <a:cubicBezTo>
                    <a:pt x="2211499" y="2474736"/>
                    <a:pt x="2218256" y="2473384"/>
                    <a:pt x="2219607" y="2474060"/>
                  </a:cubicBezTo>
                  <a:cubicBezTo>
                    <a:pt x="2220958" y="2474736"/>
                    <a:pt x="2227715" y="2483524"/>
                    <a:pt x="2229742" y="2484200"/>
                  </a:cubicBezTo>
                  <a:cubicBezTo>
                    <a:pt x="2231769" y="2484876"/>
                    <a:pt x="2247985" y="2483524"/>
                    <a:pt x="2250012" y="2484200"/>
                  </a:cubicBezTo>
                  <a:cubicBezTo>
                    <a:pt x="2252039" y="2484876"/>
                    <a:pt x="2225012" y="2494339"/>
                    <a:pt x="2260148" y="2494339"/>
                  </a:cubicBezTo>
                  <a:cubicBezTo>
                    <a:pt x="2295282" y="2494339"/>
                    <a:pt x="2741231" y="2485552"/>
                    <a:pt x="2777043" y="2484200"/>
                  </a:cubicBezTo>
                  <a:cubicBezTo>
                    <a:pt x="2812853" y="2482848"/>
                    <a:pt x="2795286" y="2475412"/>
                    <a:pt x="2797313" y="2474060"/>
                  </a:cubicBezTo>
                  <a:cubicBezTo>
                    <a:pt x="2799340" y="2472708"/>
                    <a:pt x="2806772" y="2466624"/>
                    <a:pt x="2807448" y="2463921"/>
                  </a:cubicBezTo>
                  <a:cubicBezTo>
                    <a:pt x="2808123" y="2461217"/>
                    <a:pt x="2806097" y="2436882"/>
                    <a:pt x="2807448" y="2433502"/>
                  </a:cubicBezTo>
                  <a:cubicBezTo>
                    <a:pt x="2808799" y="2430122"/>
                    <a:pt x="2825691" y="2416602"/>
                    <a:pt x="2827718" y="2413223"/>
                  </a:cubicBezTo>
                  <a:cubicBezTo>
                    <a:pt x="2829745" y="2409843"/>
                    <a:pt x="2837178" y="2403083"/>
                    <a:pt x="2837854" y="2382804"/>
                  </a:cubicBezTo>
                  <a:cubicBezTo>
                    <a:pt x="2838529" y="2362524"/>
                    <a:pt x="2839205" y="2129990"/>
                    <a:pt x="2837854" y="2109035"/>
                  </a:cubicBezTo>
                  <a:cubicBezTo>
                    <a:pt x="2836503" y="2088080"/>
                    <a:pt x="2818935" y="2072532"/>
                    <a:pt x="2817583" y="2068477"/>
                  </a:cubicBezTo>
                  <a:cubicBezTo>
                    <a:pt x="2816232" y="2064420"/>
                    <a:pt x="2818259" y="2050901"/>
                    <a:pt x="2817583" y="2048197"/>
                  </a:cubicBezTo>
                  <a:cubicBezTo>
                    <a:pt x="2816908" y="2045494"/>
                    <a:pt x="2808799" y="2031974"/>
                    <a:pt x="2807448" y="2027918"/>
                  </a:cubicBezTo>
                  <a:cubicBezTo>
                    <a:pt x="2806097" y="2023863"/>
                    <a:pt x="2797988" y="1992091"/>
                    <a:pt x="2797313" y="1987360"/>
                  </a:cubicBezTo>
                  <a:cubicBezTo>
                    <a:pt x="2796637" y="1982628"/>
                    <a:pt x="2797988" y="1959645"/>
                    <a:pt x="2797313" y="1956941"/>
                  </a:cubicBezTo>
                  <a:cubicBezTo>
                    <a:pt x="2796637" y="1954237"/>
                    <a:pt x="2787853" y="1949505"/>
                    <a:pt x="2787178" y="1946801"/>
                  </a:cubicBezTo>
                  <a:cubicBezTo>
                    <a:pt x="2786502" y="1944098"/>
                    <a:pt x="2787853" y="1919086"/>
                    <a:pt x="2787178" y="1916383"/>
                  </a:cubicBezTo>
                  <a:cubicBezTo>
                    <a:pt x="2786502" y="1913679"/>
                    <a:pt x="2778393" y="1911651"/>
                    <a:pt x="2777043" y="1906243"/>
                  </a:cubicBezTo>
                  <a:cubicBezTo>
                    <a:pt x="2775691" y="1900835"/>
                    <a:pt x="2767583" y="1853517"/>
                    <a:pt x="2766907" y="1835266"/>
                  </a:cubicBezTo>
                  <a:cubicBezTo>
                    <a:pt x="2766232" y="1817015"/>
                    <a:pt x="2767583" y="1648021"/>
                    <a:pt x="2766907" y="1632474"/>
                  </a:cubicBezTo>
                  <a:cubicBezTo>
                    <a:pt x="2766232" y="1616927"/>
                    <a:pt x="2757448" y="1662217"/>
                    <a:pt x="2756772" y="1602055"/>
                  </a:cubicBezTo>
                  <a:cubicBezTo>
                    <a:pt x="2756096" y="1541894"/>
                    <a:pt x="2757447" y="789536"/>
                    <a:pt x="2756772" y="730050"/>
                  </a:cubicBezTo>
                  <a:cubicBezTo>
                    <a:pt x="2756097" y="670564"/>
                    <a:pt x="2747312" y="720586"/>
                    <a:pt x="2746637" y="709771"/>
                  </a:cubicBezTo>
                  <a:cubicBezTo>
                    <a:pt x="2745961" y="698955"/>
                    <a:pt x="2747312" y="578632"/>
                    <a:pt x="2746637" y="567817"/>
                  </a:cubicBezTo>
                  <a:cubicBezTo>
                    <a:pt x="2745961" y="557001"/>
                    <a:pt x="2737177" y="550241"/>
                    <a:pt x="2736501" y="547538"/>
                  </a:cubicBezTo>
                  <a:cubicBezTo>
                    <a:pt x="2735826" y="544834"/>
                    <a:pt x="2737177" y="529962"/>
                    <a:pt x="2736501" y="527258"/>
                  </a:cubicBezTo>
                  <a:cubicBezTo>
                    <a:pt x="2735826" y="524554"/>
                    <a:pt x="2727042" y="509683"/>
                    <a:pt x="2726366" y="506979"/>
                  </a:cubicBezTo>
                  <a:cubicBezTo>
                    <a:pt x="2725691" y="504275"/>
                    <a:pt x="2727042" y="489404"/>
                    <a:pt x="2726366" y="486700"/>
                  </a:cubicBezTo>
                  <a:cubicBezTo>
                    <a:pt x="2725691" y="483996"/>
                    <a:pt x="2716907" y="468449"/>
                    <a:pt x="2716231" y="466421"/>
                  </a:cubicBezTo>
                  <a:cubicBezTo>
                    <a:pt x="2715556" y="464393"/>
                    <a:pt x="2717583" y="458309"/>
                    <a:pt x="2716231" y="456281"/>
                  </a:cubicBezTo>
                  <a:cubicBezTo>
                    <a:pt x="2714880" y="454253"/>
                    <a:pt x="2697312" y="440734"/>
                    <a:pt x="2695961" y="436002"/>
                  </a:cubicBezTo>
                  <a:cubicBezTo>
                    <a:pt x="2694610" y="431270"/>
                    <a:pt x="2696637" y="389360"/>
                    <a:pt x="2695961" y="385304"/>
                  </a:cubicBezTo>
                  <a:cubicBezTo>
                    <a:pt x="2695285" y="381248"/>
                    <a:pt x="2687177" y="377192"/>
                    <a:pt x="2685826" y="375164"/>
                  </a:cubicBezTo>
                  <a:cubicBezTo>
                    <a:pt x="2684474" y="373136"/>
                    <a:pt x="2676366" y="356913"/>
                    <a:pt x="2675690" y="354885"/>
                  </a:cubicBezTo>
                  <a:cubicBezTo>
                    <a:pt x="2675015" y="352857"/>
                    <a:pt x="2676366" y="346097"/>
                    <a:pt x="2675690" y="344746"/>
                  </a:cubicBezTo>
                  <a:cubicBezTo>
                    <a:pt x="2675015" y="343394"/>
                    <a:pt x="2666231" y="336634"/>
                    <a:pt x="2665555" y="334606"/>
                  </a:cubicBezTo>
                  <a:cubicBezTo>
                    <a:pt x="2664880" y="332578"/>
                    <a:pt x="2666906" y="317707"/>
                    <a:pt x="2665555" y="314327"/>
                  </a:cubicBezTo>
                  <a:cubicBezTo>
                    <a:pt x="2664204" y="310947"/>
                    <a:pt x="2646636" y="287288"/>
                    <a:pt x="2645285" y="283908"/>
                  </a:cubicBezTo>
                  <a:cubicBezTo>
                    <a:pt x="2643934" y="280528"/>
                    <a:pt x="2646636" y="267009"/>
                    <a:pt x="2645285" y="263629"/>
                  </a:cubicBezTo>
                  <a:cubicBezTo>
                    <a:pt x="2643934" y="260249"/>
                    <a:pt x="2627717" y="237942"/>
                    <a:pt x="2625014" y="233210"/>
                  </a:cubicBezTo>
                  <a:cubicBezTo>
                    <a:pt x="2622312" y="228478"/>
                    <a:pt x="2606771" y="197383"/>
                    <a:pt x="2604744" y="192652"/>
                  </a:cubicBezTo>
                  <a:cubicBezTo>
                    <a:pt x="2602717" y="187920"/>
                    <a:pt x="2595284" y="164937"/>
                    <a:pt x="2594609" y="162233"/>
                  </a:cubicBezTo>
                  <a:cubicBezTo>
                    <a:pt x="2593933" y="159529"/>
                    <a:pt x="2595284" y="153445"/>
                    <a:pt x="2594609" y="152093"/>
                  </a:cubicBezTo>
                  <a:cubicBezTo>
                    <a:pt x="2593933" y="150741"/>
                    <a:pt x="2585825" y="143306"/>
                    <a:pt x="2584474" y="141954"/>
                  </a:cubicBezTo>
                  <a:cubicBezTo>
                    <a:pt x="2583122" y="140602"/>
                    <a:pt x="2575690" y="133842"/>
                    <a:pt x="2574339" y="131814"/>
                  </a:cubicBezTo>
                  <a:cubicBezTo>
                    <a:pt x="2572987" y="129786"/>
                    <a:pt x="2566230" y="114239"/>
                    <a:pt x="2564203" y="111535"/>
                  </a:cubicBezTo>
                  <a:cubicBezTo>
                    <a:pt x="2562176" y="108831"/>
                    <a:pt x="2546635" y="95311"/>
                    <a:pt x="2543933" y="91256"/>
                  </a:cubicBezTo>
                  <a:cubicBezTo>
                    <a:pt x="2541230" y="87200"/>
                    <a:pt x="2525690" y="54077"/>
                    <a:pt x="2523663" y="50698"/>
                  </a:cubicBezTo>
                  <a:cubicBezTo>
                    <a:pt x="2521636" y="47318"/>
                    <a:pt x="2515554" y="41910"/>
                    <a:pt x="2513528" y="40558"/>
                  </a:cubicBezTo>
                  <a:cubicBezTo>
                    <a:pt x="2511501" y="39206"/>
                    <a:pt x="2495959" y="31770"/>
                    <a:pt x="2493257" y="30418"/>
                  </a:cubicBezTo>
                  <a:cubicBezTo>
                    <a:pt x="2490554" y="29066"/>
                    <a:pt x="2475689" y="21630"/>
                    <a:pt x="2472987" y="20279"/>
                  </a:cubicBezTo>
                  <a:cubicBezTo>
                    <a:pt x="2470284" y="18927"/>
                    <a:pt x="2455419" y="10815"/>
                    <a:pt x="2452716" y="10139"/>
                  </a:cubicBezTo>
                  <a:cubicBezTo>
                    <a:pt x="2450014" y="9463"/>
                    <a:pt x="2435148" y="10815"/>
                    <a:pt x="2432446" y="10139"/>
                  </a:cubicBezTo>
                  <a:cubicBezTo>
                    <a:pt x="2429743" y="9463"/>
                    <a:pt x="2470284" y="675"/>
                    <a:pt x="2412176" y="0"/>
                  </a:cubicBezTo>
                  <a:cubicBezTo>
                    <a:pt x="2354067" y="-675"/>
                    <a:pt x="1619603" y="-1352"/>
                    <a:pt x="1560819" y="0"/>
                  </a:cubicBezTo>
                  <a:cubicBezTo>
                    <a:pt x="1502035" y="1351"/>
                    <a:pt x="1534468" y="18251"/>
                    <a:pt x="1530414" y="20279"/>
                  </a:cubicBezTo>
                  <a:cubicBezTo>
                    <a:pt x="1526360" y="22307"/>
                    <a:pt x="1502711" y="29742"/>
                    <a:pt x="1500008" y="30418"/>
                  </a:cubicBezTo>
                  <a:cubicBezTo>
                    <a:pt x="1497306" y="31094"/>
                    <a:pt x="1492575" y="29066"/>
                    <a:pt x="1489873" y="30418"/>
                  </a:cubicBezTo>
                  <a:cubicBezTo>
                    <a:pt x="1487170" y="31770"/>
                    <a:pt x="1462846" y="49346"/>
                    <a:pt x="1459468" y="50698"/>
                  </a:cubicBezTo>
                  <a:cubicBezTo>
                    <a:pt x="1456089" y="52049"/>
                    <a:pt x="1441899" y="49346"/>
                    <a:pt x="1439197" y="50698"/>
                  </a:cubicBezTo>
                  <a:cubicBezTo>
                    <a:pt x="1436494" y="52049"/>
                    <a:pt x="1424332" y="68273"/>
                    <a:pt x="1418927" y="70977"/>
                  </a:cubicBezTo>
                  <a:cubicBezTo>
                    <a:pt x="1413521" y="73681"/>
                    <a:pt x="1364873" y="88552"/>
                    <a:pt x="1358116" y="91256"/>
                  </a:cubicBezTo>
                  <a:cubicBezTo>
                    <a:pt x="1351359" y="93959"/>
                    <a:pt x="1321629" y="109507"/>
                    <a:pt x="1317575" y="111535"/>
                  </a:cubicBezTo>
                  <a:cubicBezTo>
                    <a:pt x="1313521" y="113563"/>
                    <a:pt x="1299331" y="120999"/>
                    <a:pt x="1297304" y="121675"/>
                  </a:cubicBezTo>
                  <a:cubicBezTo>
                    <a:pt x="1295277" y="122351"/>
                    <a:pt x="1288520" y="120999"/>
                    <a:pt x="1287169" y="121675"/>
                  </a:cubicBezTo>
                  <a:cubicBezTo>
                    <a:pt x="1285818" y="122351"/>
                    <a:pt x="1279736" y="130462"/>
                    <a:pt x="1277034" y="131814"/>
                  </a:cubicBezTo>
                  <a:cubicBezTo>
                    <a:pt x="1274331" y="133166"/>
                    <a:pt x="1250006" y="140602"/>
                    <a:pt x="1246628" y="141954"/>
                  </a:cubicBezTo>
                  <a:cubicBezTo>
                    <a:pt x="1243250" y="143306"/>
                    <a:pt x="1228385" y="150741"/>
                    <a:pt x="1226358" y="152093"/>
                  </a:cubicBezTo>
                  <a:cubicBezTo>
                    <a:pt x="1224331" y="153445"/>
                    <a:pt x="1218250" y="160881"/>
                    <a:pt x="1216223" y="162233"/>
                  </a:cubicBezTo>
                  <a:cubicBezTo>
                    <a:pt x="1214196" y="163585"/>
                    <a:pt x="1198655" y="171021"/>
                    <a:pt x="1195952" y="172373"/>
                  </a:cubicBezTo>
                  <a:cubicBezTo>
                    <a:pt x="1193249" y="173725"/>
                    <a:pt x="1177709" y="181160"/>
                    <a:pt x="1175682" y="182512"/>
                  </a:cubicBezTo>
                  <a:cubicBezTo>
                    <a:pt x="1173655" y="183864"/>
                    <a:pt x="1168249" y="190624"/>
                    <a:pt x="1165547" y="192652"/>
                  </a:cubicBezTo>
                  <a:cubicBezTo>
                    <a:pt x="1162844" y="194680"/>
                    <a:pt x="1138519" y="210903"/>
                    <a:pt x="1135141" y="212931"/>
                  </a:cubicBezTo>
                  <a:cubicBezTo>
                    <a:pt x="1131763" y="214959"/>
                    <a:pt x="1116898" y="222395"/>
                    <a:pt x="1114871" y="223070"/>
                  </a:cubicBezTo>
                  <a:cubicBezTo>
                    <a:pt x="1112844" y="223746"/>
                    <a:pt x="1106763" y="222395"/>
                    <a:pt x="1104736" y="223070"/>
                  </a:cubicBezTo>
                  <a:cubicBezTo>
                    <a:pt x="1102709" y="223746"/>
                    <a:pt x="1086492" y="232534"/>
                    <a:pt x="1084465" y="233210"/>
                  </a:cubicBezTo>
                  <a:cubicBezTo>
                    <a:pt x="1082438" y="233886"/>
                    <a:pt x="1075681" y="232534"/>
                    <a:pt x="1074330" y="233210"/>
                  </a:cubicBezTo>
                  <a:cubicBezTo>
                    <a:pt x="1072979" y="233886"/>
                    <a:pt x="1066897" y="242674"/>
                    <a:pt x="1064195" y="243350"/>
                  </a:cubicBezTo>
                  <a:cubicBezTo>
                    <a:pt x="1061492" y="244026"/>
                    <a:pt x="1037168" y="241998"/>
                    <a:pt x="1033789" y="243350"/>
                  </a:cubicBezTo>
                  <a:cubicBezTo>
                    <a:pt x="1030411" y="244702"/>
                    <a:pt x="1016222" y="261601"/>
                    <a:pt x="1013519" y="263629"/>
                  </a:cubicBezTo>
                  <a:cubicBezTo>
                    <a:pt x="1010816" y="265657"/>
                    <a:pt x="995275" y="273093"/>
                    <a:pt x="993249" y="273769"/>
                  </a:cubicBezTo>
                  <a:cubicBezTo>
                    <a:pt x="991222" y="274444"/>
                    <a:pt x="984465" y="273093"/>
                    <a:pt x="983113" y="273769"/>
                  </a:cubicBezTo>
                  <a:cubicBezTo>
                    <a:pt x="981762" y="274444"/>
                    <a:pt x="975681" y="283232"/>
                    <a:pt x="972978" y="283908"/>
                  </a:cubicBezTo>
                  <a:cubicBezTo>
                    <a:pt x="970275" y="284584"/>
                    <a:pt x="945951" y="283232"/>
                    <a:pt x="942573" y="283908"/>
                  </a:cubicBezTo>
                  <a:cubicBezTo>
                    <a:pt x="939194" y="284584"/>
                    <a:pt x="924329" y="293372"/>
                    <a:pt x="922302" y="294048"/>
                  </a:cubicBezTo>
                  <a:cubicBezTo>
                    <a:pt x="920275" y="294723"/>
                    <a:pt x="915545" y="292696"/>
                    <a:pt x="912167" y="294048"/>
                  </a:cubicBezTo>
                  <a:cubicBezTo>
                    <a:pt x="908789" y="295399"/>
                    <a:pt x="875680" y="312299"/>
                    <a:pt x="871626" y="314327"/>
                  </a:cubicBezTo>
                  <a:cubicBezTo>
                    <a:pt x="867572" y="316355"/>
                    <a:pt x="854734" y="323114"/>
                    <a:pt x="851356" y="324467"/>
                  </a:cubicBezTo>
                  <a:cubicBezTo>
                    <a:pt x="847977" y="325818"/>
                    <a:pt x="824329" y="333254"/>
                    <a:pt x="820950" y="334606"/>
                  </a:cubicBezTo>
                  <a:cubicBezTo>
                    <a:pt x="817572" y="335958"/>
                    <a:pt x="806085" y="342718"/>
                    <a:pt x="800680" y="344746"/>
                  </a:cubicBezTo>
                  <a:cubicBezTo>
                    <a:pt x="795274" y="346773"/>
                    <a:pt x="745950" y="362997"/>
                    <a:pt x="739869" y="365025"/>
                  </a:cubicBezTo>
                  <a:cubicBezTo>
                    <a:pt x="733787" y="367053"/>
                    <a:pt x="712166" y="374488"/>
                    <a:pt x="709463" y="375164"/>
                  </a:cubicBezTo>
                  <a:cubicBezTo>
                    <a:pt x="706760" y="375840"/>
                    <a:pt x="702706" y="371785"/>
                    <a:pt x="699328" y="375164"/>
                  </a:cubicBezTo>
                  <a:cubicBezTo>
                    <a:pt x="695950" y="378544"/>
                    <a:pt x="662841" y="421807"/>
                    <a:pt x="658787" y="425862"/>
                  </a:cubicBezTo>
                  <a:cubicBezTo>
                    <a:pt x="654733" y="429918"/>
                    <a:pt x="642571" y="431946"/>
                    <a:pt x="638517" y="436002"/>
                  </a:cubicBezTo>
                  <a:cubicBezTo>
                    <a:pt x="634463" y="440058"/>
                    <a:pt x="601354" y="483320"/>
                    <a:pt x="597976" y="486700"/>
                  </a:cubicBezTo>
                  <a:cubicBezTo>
                    <a:pt x="594598" y="490080"/>
                    <a:pt x="590543" y="484672"/>
                    <a:pt x="587841" y="486700"/>
                  </a:cubicBezTo>
                  <a:cubicBezTo>
                    <a:pt x="585138" y="488728"/>
                    <a:pt x="560138" y="513739"/>
                    <a:pt x="557435" y="517119"/>
                  </a:cubicBezTo>
                  <a:cubicBezTo>
                    <a:pt x="554732" y="520499"/>
                    <a:pt x="548651" y="536046"/>
                    <a:pt x="547300" y="537398"/>
                  </a:cubicBezTo>
                  <a:cubicBezTo>
                    <a:pt x="545949" y="538750"/>
                    <a:pt x="539192" y="534694"/>
                    <a:pt x="537165" y="537398"/>
                  </a:cubicBezTo>
                  <a:cubicBezTo>
                    <a:pt x="535138" y="540102"/>
                    <a:pt x="518921" y="574577"/>
                    <a:pt x="516894" y="577956"/>
                  </a:cubicBezTo>
                  <a:cubicBezTo>
                    <a:pt x="514867" y="581336"/>
                    <a:pt x="507435" y="586744"/>
                    <a:pt x="506759" y="588096"/>
                  </a:cubicBezTo>
                  <a:cubicBezTo>
                    <a:pt x="506084" y="589448"/>
                    <a:pt x="507435" y="596884"/>
                    <a:pt x="506759" y="598236"/>
                  </a:cubicBezTo>
                  <a:cubicBezTo>
                    <a:pt x="506084" y="599587"/>
                    <a:pt x="498651" y="605671"/>
                    <a:pt x="496624" y="608375"/>
                  </a:cubicBezTo>
                  <a:cubicBezTo>
                    <a:pt x="494597" y="611079"/>
                    <a:pt x="478381" y="636090"/>
                    <a:pt x="476354" y="638794"/>
                  </a:cubicBezTo>
                  <a:cubicBezTo>
                    <a:pt x="474327" y="641498"/>
                    <a:pt x="466894" y="646906"/>
                    <a:pt x="466218" y="648934"/>
                  </a:cubicBezTo>
                  <a:cubicBezTo>
                    <a:pt x="465543" y="650961"/>
                    <a:pt x="467570" y="666509"/>
                    <a:pt x="466218" y="669213"/>
                  </a:cubicBezTo>
                  <a:cubicBezTo>
                    <a:pt x="464867" y="671916"/>
                    <a:pt x="448651" y="685436"/>
                    <a:pt x="445948" y="689492"/>
                  </a:cubicBezTo>
                  <a:cubicBezTo>
                    <a:pt x="443246" y="693548"/>
                    <a:pt x="427029" y="726670"/>
                    <a:pt x="425678" y="730050"/>
                  </a:cubicBezTo>
                  <a:cubicBezTo>
                    <a:pt x="424326" y="733430"/>
                    <a:pt x="426353" y="738162"/>
                    <a:pt x="425678" y="740190"/>
                  </a:cubicBezTo>
                  <a:cubicBezTo>
                    <a:pt x="425002" y="742218"/>
                    <a:pt x="416218" y="757765"/>
                    <a:pt x="415542" y="760469"/>
                  </a:cubicBezTo>
                  <a:cubicBezTo>
                    <a:pt x="414867" y="763173"/>
                    <a:pt x="416894" y="778044"/>
                    <a:pt x="415542" y="780748"/>
                  </a:cubicBezTo>
                  <a:cubicBezTo>
                    <a:pt x="414191" y="783452"/>
                    <a:pt x="396623" y="798324"/>
                    <a:pt x="395272" y="801027"/>
                  </a:cubicBezTo>
                  <a:cubicBezTo>
                    <a:pt x="393921" y="803731"/>
                    <a:pt x="395948" y="817927"/>
                    <a:pt x="395272" y="821307"/>
                  </a:cubicBezTo>
                  <a:cubicBezTo>
                    <a:pt x="394596" y="824686"/>
                    <a:pt x="385812" y="847669"/>
                    <a:pt x="385137" y="851725"/>
                  </a:cubicBezTo>
                  <a:cubicBezTo>
                    <a:pt x="384461" y="855781"/>
                    <a:pt x="385812" y="878764"/>
                    <a:pt x="385137" y="882144"/>
                  </a:cubicBezTo>
                  <a:cubicBezTo>
                    <a:pt x="384461" y="885524"/>
                    <a:pt x="375677" y="900395"/>
                    <a:pt x="375002" y="902423"/>
                  </a:cubicBezTo>
                  <a:cubicBezTo>
                    <a:pt x="374326" y="904451"/>
                    <a:pt x="375677" y="910535"/>
                    <a:pt x="375002" y="912563"/>
                  </a:cubicBezTo>
                  <a:cubicBezTo>
                    <a:pt x="374326" y="914591"/>
                    <a:pt x="365542" y="930814"/>
                    <a:pt x="364867" y="932842"/>
                  </a:cubicBezTo>
                  <a:cubicBezTo>
                    <a:pt x="364191" y="934870"/>
                    <a:pt x="366218" y="940954"/>
                    <a:pt x="364867" y="942982"/>
                  </a:cubicBezTo>
                  <a:cubicBezTo>
                    <a:pt x="363515" y="945010"/>
                    <a:pt x="345947" y="961233"/>
                    <a:pt x="344596" y="963261"/>
                  </a:cubicBezTo>
                  <a:cubicBezTo>
                    <a:pt x="343245" y="965289"/>
                    <a:pt x="345272" y="972049"/>
                    <a:pt x="344596" y="973400"/>
                  </a:cubicBezTo>
                  <a:cubicBezTo>
                    <a:pt x="343921" y="974752"/>
                    <a:pt x="335136" y="982188"/>
                    <a:pt x="334461" y="983540"/>
                  </a:cubicBezTo>
                  <a:cubicBezTo>
                    <a:pt x="333785" y="984892"/>
                    <a:pt x="335136" y="990300"/>
                    <a:pt x="334461" y="993680"/>
                  </a:cubicBezTo>
                  <a:cubicBezTo>
                    <a:pt x="333785" y="997059"/>
                    <a:pt x="325677" y="1031534"/>
                    <a:pt x="324326" y="1034238"/>
                  </a:cubicBezTo>
                  <a:cubicBezTo>
                    <a:pt x="322974" y="1036942"/>
                    <a:pt x="315542" y="1032886"/>
                    <a:pt x="314191" y="1034238"/>
                  </a:cubicBezTo>
                  <a:cubicBezTo>
                    <a:pt x="312839" y="1035590"/>
                    <a:pt x="305407" y="1052489"/>
                    <a:pt x="304055" y="1054517"/>
                  </a:cubicBezTo>
                  <a:cubicBezTo>
                    <a:pt x="302704" y="1056545"/>
                    <a:pt x="295947" y="1061277"/>
                    <a:pt x="293920" y="1064657"/>
                  </a:cubicBezTo>
                  <a:cubicBezTo>
                    <a:pt x="291893" y="1068037"/>
                    <a:pt x="275677" y="1101835"/>
                    <a:pt x="273650" y="1105215"/>
                  </a:cubicBezTo>
                  <a:cubicBezTo>
                    <a:pt x="271623" y="1108595"/>
                    <a:pt x="265541" y="1113327"/>
                    <a:pt x="263515" y="1115355"/>
                  </a:cubicBezTo>
                  <a:cubicBezTo>
                    <a:pt x="261487" y="1117383"/>
                    <a:pt x="245271" y="1133606"/>
                    <a:pt x="243244" y="1135634"/>
                  </a:cubicBezTo>
                  <a:cubicBezTo>
                    <a:pt x="241217" y="1137662"/>
                    <a:pt x="234460" y="1144421"/>
                    <a:pt x="233109" y="1145774"/>
                  </a:cubicBezTo>
                  <a:cubicBezTo>
                    <a:pt x="231757" y="1147125"/>
                    <a:pt x="223649" y="1154561"/>
                    <a:pt x="222974" y="1155913"/>
                  </a:cubicBezTo>
                  <a:cubicBezTo>
                    <a:pt x="222298" y="1157265"/>
                    <a:pt x="223649" y="1164701"/>
                    <a:pt x="222974" y="1166053"/>
                  </a:cubicBezTo>
                  <a:cubicBezTo>
                    <a:pt x="222298" y="1167405"/>
                    <a:pt x="214190" y="1174840"/>
                    <a:pt x="212839" y="1176193"/>
                  </a:cubicBezTo>
                  <a:cubicBezTo>
                    <a:pt x="211487" y="1177544"/>
                    <a:pt x="203379" y="1184980"/>
                    <a:pt x="202703" y="1186332"/>
                  </a:cubicBezTo>
                  <a:cubicBezTo>
                    <a:pt x="202028" y="1187684"/>
                    <a:pt x="203379" y="1195120"/>
                    <a:pt x="202703" y="1196472"/>
                  </a:cubicBezTo>
                  <a:cubicBezTo>
                    <a:pt x="202028" y="1197824"/>
                    <a:pt x="193919" y="1204583"/>
                    <a:pt x="192568" y="1206611"/>
                  </a:cubicBezTo>
                  <a:cubicBezTo>
                    <a:pt x="191217" y="1208639"/>
                    <a:pt x="183784" y="1224863"/>
                    <a:pt x="182433" y="1226891"/>
                  </a:cubicBezTo>
                  <a:cubicBezTo>
                    <a:pt x="181082" y="1228918"/>
                    <a:pt x="173649" y="1235678"/>
                    <a:pt x="172298" y="1237030"/>
                  </a:cubicBezTo>
                  <a:cubicBezTo>
                    <a:pt x="170947" y="1238382"/>
                    <a:pt x="162838" y="1244466"/>
                    <a:pt x="162163" y="1247170"/>
                  </a:cubicBezTo>
                  <a:cubicBezTo>
                    <a:pt x="161487" y="1249874"/>
                    <a:pt x="162838" y="1274208"/>
                    <a:pt x="162163" y="1277588"/>
                  </a:cubicBezTo>
                  <a:cubicBezTo>
                    <a:pt x="161487" y="1280968"/>
                    <a:pt x="152703" y="1295164"/>
                    <a:pt x="152027" y="1297868"/>
                  </a:cubicBezTo>
                  <a:cubicBezTo>
                    <a:pt x="151352" y="1300571"/>
                    <a:pt x="152703" y="1315443"/>
                    <a:pt x="152027" y="1318147"/>
                  </a:cubicBezTo>
                  <a:cubicBezTo>
                    <a:pt x="151352" y="1320851"/>
                    <a:pt x="143243" y="1335046"/>
                    <a:pt x="141892" y="1338426"/>
                  </a:cubicBezTo>
                  <a:cubicBezTo>
                    <a:pt x="140541" y="1341806"/>
                    <a:pt x="132433" y="1366141"/>
                    <a:pt x="131757" y="1368845"/>
                  </a:cubicBezTo>
                  <a:cubicBezTo>
                    <a:pt x="131081" y="1371548"/>
                    <a:pt x="133108" y="1375605"/>
                    <a:pt x="131757" y="1378984"/>
                  </a:cubicBezTo>
                  <a:cubicBezTo>
                    <a:pt x="130406" y="1382364"/>
                    <a:pt x="112838" y="1416163"/>
                    <a:pt x="111487" y="1419543"/>
                  </a:cubicBezTo>
                  <a:cubicBezTo>
                    <a:pt x="110135" y="1422922"/>
                    <a:pt x="112838" y="1426302"/>
                    <a:pt x="111487" y="1429682"/>
                  </a:cubicBezTo>
                  <a:cubicBezTo>
                    <a:pt x="110135" y="1433062"/>
                    <a:pt x="93919" y="1464833"/>
                    <a:pt x="91216" y="1470240"/>
                  </a:cubicBezTo>
                  <a:cubicBezTo>
                    <a:pt x="88513" y="1475648"/>
                    <a:pt x="72297" y="1506743"/>
                    <a:pt x="70946" y="1510799"/>
                  </a:cubicBezTo>
                  <a:cubicBezTo>
                    <a:pt x="69594" y="1514854"/>
                    <a:pt x="71621" y="1529050"/>
                    <a:pt x="70946" y="1531078"/>
                  </a:cubicBezTo>
                  <a:cubicBezTo>
                    <a:pt x="70270" y="1533105"/>
                    <a:pt x="62162" y="1539866"/>
                    <a:pt x="60811" y="1541218"/>
                  </a:cubicBezTo>
                  <a:cubicBezTo>
                    <a:pt x="59459" y="1542569"/>
                    <a:pt x="51351" y="1550005"/>
                    <a:pt x="50675" y="1551357"/>
                  </a:cubicBezTo>
                  <a:cubicBezTo>
                    <a:pt x="50000" y="1552709"/>
                    <a:pt x="51351" y="1560145"/>
                    <a:pt x="50675" y="1561497"/>
                  </a:cubicBezTo>
                  <a:cubicBezTo>
                    <a:pt x="50000" y="1562848"/>
                    <a:pt x="41216" y="1568932"/>
                    <a:pt x="40540" y="1571636"/>
                  </a:cubicBezTo>
                  <a:cubicBezTo>
                    <a:pt x="39865" y="1574340"/>
                    <a:pt x="41216" y="1597999"/>
                    <a:pt x="40540" y="1602055"/>
                  </a:cubicBezTo>
                  <a:cubicBezTo>
                    <a:pt x="39865" y="1606111"/>
                    <a:pt x="31081" y="1629770"/>
                    <a:pt x="30405" y="1632474"/>
                  </a:cubicBezTo>
                  <a:cubicBezTo>
                    <a:pt x="29729" y="1635178"/>
                    <a:pt x="31756" y="1640585"/>
                    <a:pt x="30405" y="1642614"/>
                  </a:cubicBezTo>
                  <a:cubicBezTo>
                    <a:pt x="29054" y="1644641"/>
                    <a:pt x="11486" y="1658837"/>
                    <a:pt x="10135" y="1662893"/>
                  </a:cubicBezTo>
                  <a:cubicBezTo>
                    <a:pt x="8783" y="1666948"/>
                    <a:pt x="10810" y="1699395"/>
                    <a:pt x="10135" y="1703451"/>
                  </a:cubicBezTo>
                  <a:cubicBezTo>
                    <a:pt x="9459" y="1707507"/>
                    <a:pt x="0" y="1697368"/>
                    <a:pt x="0" y="1723731"/>
                  </a:cubicBezTo>
                  <a:cubicBezTo>
                    <a:pt x="0" y="1750093"/>
                    <a:pt x="8783" y="2073208"/>
                    <a:pt x="10135" y="2098896"/>
                  </a:cubicBezTo>
                  <a:cubicBezTo>
                    <a:pt x="11486" y="2124582"/>
                    <a:pt x="18243" y="2106331"/>
                    <a:pt x="20270" y="2109035"/>
                  </a:cubicBezTo>
                  <a:cubicBezTo>
                    <a:pt x="22297" y="2111739"/>
                    <a:pt x="39189" y="2129990"/>
                    <a:pt x="40540" y="2139453"/>
                  </a:cubicBezTo>
                  <a:cubicBezTo>
                    <a:pt x="41892" y="2148917"/>
                    <a:pt x="39865" y="2242878"/>
                    <a:pt x="40540" y="2250989"/>
                  </a:cubicBezTo>
                  <a:cubicBezTo>
                    <a:pt x="41216" y="2259101"/>
                    <a:pt x="50000" y="2259777"/>
                    <a:pt x="50675" y="2261129"/>
                  </a:cubicBezTo>
                  <a:cubicBezTo>
                    <a:pt x="51351" y="2262481"/>
                    <a:pt x="50000" y="2269240"/>
                    <a:pt x="50675" y="2271268"/>
                  </a:cubicBezTo>
                  <a:cubicBezTo>
                    <a:pt x="51351" y="2273296"/>
                    <a:pt x="59459" y="2289520"/>
                    <a:pt x="60811" y="2291548"/>
                  </a:cubicBezTo>
                  <a:cubicBezTo>
                    <a:pt x="62162" y="2293575"/>
                    <a:pt x="69594" y="2299659"/>
                    <a:pt x="70946" y="2301687"/>
                  </a:cubicBezTo>
                  <a:cubicBezTo>
                    <a:pt x="72297" y="2303715"/>
                    <a:pt x="79730" y="2319939"/>
                    <a:pt x="81081" y="2321966"/>
                  </a:cubicBezTo>
                  <a:cubicBezTo>
                    <a:pt x="82432" y="2323994"/>
                    <a:pt x="89865" y="2330754"/>
                    <a:pt x="91216" y="2332106"/>
                  </a:cubicBezTo>
                  <a:cubicBezTo>
                    <a:pt x="92568" y="2333458"/>
                    <a:pt x="100000" y="2340893"/>
                    <a:pt x="101351" y="2342246"/>
                  </a:cubicBezTo>
                  <a:cubicBezTo>
                    <a:pt x="102703" y="2343597"/>
                    <a:pt x="110135" y="2351709"/>
                    <a:pt x="111487" y="2352385"/>
                  </a:cubicBezTo>
                  <a:cubicBezTo>
                    <a:pt x="112838" y="2353061"/>
                    <a:pt x="120270" y="2351033"/>
                    <a:pt x="121622" y="2352385"/>
                  </a:cubicBezTo>
                  <a:cubicBezTo>
                    <a:pt x="122973" y="2353737"/>
                    <a:pt x="130406" y="2370636"/>
                    <a:pt x="131757" y="2372664"/>
                  </a:cubicBezTo>
                  <a:cubicBezTo>
                    <a:pt x="133108" y="2374692"/>
                    <a:pt x="139865" y="2381452"/>
                    <a:pt x="141892" y="2382804"/>
                  </a:cubicBezTo>
                  <a:cubicBezTo>
                    <a:pt x="143919" y="2384156"/>
                    <a:pt x="160811" y="2391592"/>
                    <a:pt x="162163" y="2392943"/>
                  </a:cubicBezTo>
                  <a:cubicBezTo>
                    <a:pt x="163514" y="2394295"/>
                    <a:pt x="161487" y="2401731"/>
                    <a:pt x="162163" y="2403083"/>
                  </a:cubicBezTo>
                  <a:cubicBezTo>
                    <a:pt x="162838" y="2404435"/>
                    <a:pt x="170947" y="2412546"/>
                    <a:pt x="172298" y="2413223"/>
                  </a:cubicBezTo>
                  <a:cubicBezTo>
                    <a:pt x="173649" y="2413898"/>
                    <a:pt x="181082" y="2412546"/>
                    <a:pt x="182433" y="2413223"/>
                  </a:cubicBezTo>
                  <a:cubicBezTo>
                    <a:pt x="183784" y="2413898"/>
                    <a:pt x="191217" y="2422010"/>
                    <a:pt x="192568" y="2423362"/>
                  </a:cubicBezTo>
                  <a:cubicBezTo>
                    <a:pt x="193919" y="2424714"/>
                    <a:pt x="201352" y="2432826"/>
                    <a:pt x="202703" y="2433502"/>
                  </a:cubicBezTo>
                  <a:cubicBezTo>
                    <a:pt x="204055" y="2434177"/>
                    <a:pt x="211487" y="2432826"/>
                    <a:pt x="212839" y="2433502"/>
                  </a:cubicBezTo>
                  <a:cubicBezTo>
                    <a:pt x="214190" y="2434177"/>
                    <a:pt x="220947" y="2442290"/>
                    <a:pt x="222974" y="2443641"/>
                  </a:cubicBezTo>
                  <a:cubicBezTo>
                    <a:pt x="225001" y="2444993"/>
                    <a:pt x="240541" y="2451753"/>
                    <a:pt x="243244" y="2453781"/>
                  </a:cubicBezTo>
                  <a:cubicBezTo>
                    <a:pt x="245947" y="2455808"/>
                    <a:pt x="261487" y="2472708"/>
                    <a:pt x="263515" y="2474060"/>
                  </a:cubicBezTo>
                  <a:cubicBezTo>
                    <a:pt x="265541" y="2475412"/>
                    <a:pt x="272298" y="2473384"/>
                    <a:pt x="273650" y="2474060"/>
                  </a:cubicBezTo>
                  <a:cubicBezTo>
                    <a:pt x="275001" y="2474736"/>
                    <a:pt x="281758" y="2483524"/>
                    <a:pt x="283785" y="2484200"/>
                  </a:cubicBezTo>
                  <a:cubicBezTo>
                    <a:pt x="285812" y="2484876"/>
                    <a:pt x="301353" y="2483524"/>
                    <a:pt x="304055" y="2484200"/>
                  </a:cubicBezTo>
                  <a:cubicBezTo>
                    <a:pt x="306758" y="2484876"/>
                    <a:pt x="320947" y="2493663"/>
                    <a:pt x="324326" y="2494339"/>
                  </a:cubicBezTo>
                  <a:cubicBezTo>
                    <a:pt x="327704" y="2495015"/>
                    <a:pt x="352029" y="2493663"/>
                    <a:pt x="354731" y="2494339"/>
                  </a:cubicBezTo>
                  <a:cubicBezTo>
                    <a:pt x="357434" y="2495015"/>
                    <a:pt x="288515" y="2503803"/>
                    <a:pt x="364867" y="2504479"/>
                  </a:cubicBezTo>
                  <a:cubicBezTo>
                    <a:pt x="441218" y="2505155"/>
                    <a:pt x="1423656" y="2505155"/>
                    <a:pt x="1500008" y="2504479"/>
                  </a:cubicBezTo>
                  <a:cubicBezTo>
                    <a:pt x="1576360" y="2503803"/>
                    <a:pt x="1508792" y="2495015"/>
                    <a:pt x="1510143" y="2494339"/>
                  </a:cubicBezTo>
                  <a:cubicBezTo>
                    <a:pt x="1511495" y="2493663"/>
                    <a:pt x="1518927" y="2495015"/>
                    <a:pt x="1520278" y="2494339"/>
                  </a:cubicBezTo>
                  <a:cubicBezTo>
                    <a:pt x="1521630" y="2493663"/>
                    <a:pt x="1529738" y="2485552"/>
                    <a:pt x="1530414" y="2484200"/>
                  </a:cubicBezTo>
                  <a:cubicBezTo>
                    <a:pt x="1531089" y="2482848"/>
                    <a:pt x="1529738" y="2475412"/>
                    <a:pt x="1530414" y="2474060"/>
                  </a:cubicBezTo>
                  <a:cubicBezTo>
                    <a:pt x="1531089" y="2472708"/>
                    <a:pt x="1539197" y="2465272"/>
                    <a:pt x="1540549" y="2463921"/>
                  </a:cubicBezTo>
                  <a:cubicBezTo>
                    <a:pt x="1541900" y="2462569"/>
                    <a:pt x="1547981" y="2455132"/>
                    <a:pt x="1550684" y="2453781"/>
                  </a:cubicBezTo>
                  <a:cubicBezTo>
                    <a:pt x="1553387" y="2452429"/>
                    <a:pt x="1578387" y="2444317"/>
                    <a:pt x="1581090" y="2443641"/>
                  </a:cubicBezTo>
                  <a:cubicBezTo>
                    <a:pt x="1583792" y="2442965"/>
                    <a:pt x="1590549" y="2443641"/>
                    <a:pt x="1591225" y="2443641"/>
                  </a:cubicBez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4icgYhMAAAAlAAAAEQAAAC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4DAAAAAAAADgMAAAAAAABkAAAAZAAAAAAAAAAjAAAABAAAAGQAAAAXAAAAFAAAAAAAAAAAAAAA/38AAP9/AAAAAAAACQAAAAQAAAD6f6Vz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JLgA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" name="그룹 8"/>
          <p:cNvGrp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CBzej0fAAAAVAAAAAAAAAAAAAAAAAAAAAAAAAAAAAAAAAAAAAAAAAAAAAAAAAAAAAAAAAAAAAAAAAAAAAAAAAAAAAAAAAAAAAAAAAAAAAAAAAAAAAAAAAAAAAAAAAAAACEAAAAYAAAAFAAAAKACAABRFQAAgCUAAMgnAAAQAAAAJgAAAAgAAAD/////AAAAAA=="/>
              </a:ext>
            </a:extLst>
          </p:cNvGrpSpPr>
          <p:nvPr/>
        </p:nvGrpSpPr>
        <p:grpSpPr>
          <a:xfrm>
            <a:off x="426720" y="3465195"/>
            <a:ext cx="5669280" cy="3001645"/>
            <a:chOff x="426720" y="3465195"/>
            <a:chExt cx="5669280" cy="3001645"/>
          </a:xfrm>
        </p:grpSpPr>
        <p:sp>
          <p:nvSpPr>
            <p:cNvPr id="7" name="직사각형 9"/>
            <p:cNv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L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oAIAAFEVAACAJQAAyCcAAAAAAAAmAAAACAAAAP//////////"/>
                </a:ext>
              </a:extLst>
            </p:cNvSpPr>
            <p:nvPr/>
          </p:nvSpPr>
          <p:spPr>
            <a:xfrm>
              <a:off x="426720" y="3465195"/>
              <a:ext cx="5669280" cy="3001645"/>
            </a:xfrm>
            <a:prstGeom prst="rect">
              <a:avLst/>
            </a:prstGeom>
            <a:solidFill>
              <a:srgbClr val="1A2D4A">
                <a:alpha val="89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spcCol="215900" anchor="ctr"/>
            <a:lstStyle/>
            <a:p>
              <a:pPr algn="ctr">
                <a:defRPr lang="ko-kr" cap="none">
                  <a:solidFill>
                    <a:srgbClr val="FFFFFF"/>
                  </a:solidFill>
                  <a:latin typeface="Arial" pitchFamily="2" charset="0"/>
                  <a:ea typeface="나눔스퀘어" pitchFamily="3" charset="-127"/>
                  <a:cs typeface="Arial" pitchFamily="2" charset="0"/>
                </a:defRPr>
              </a:pPr>
              <a:endParaRPr/>
            </a:p>
          </p:txBody>
        </p:sp>
        <p:grpSp>
          <p:nvGrpSpPr>
            <p:cNvPr id="4" name="그룹 10"/>
            <p:cNvGrpSpPr>
              <a:extLst>
                <a:ext uri="smNativeData">
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6_4icgYhMAAAAlAAAAAQAAAA8BAAAAkAAAAEgAAACQAAAASAAAAAAAAAAAAAAAAAAAABcAAAAUAAAAAAAAAAAAAAD/fwAA/38AAAAAAAAJAAAABAAAAHBQcj4fAAAAVAAAAAAAAAAAAAAAAAAAAAAAAAAAAAAAAAAAAAAAAAAAAAAAAAAAAAAAAAAAAAAAAAAAAAAAAAAAAAAAAAAAAAAAAAAAAAAAAAAAAAAAAAAAAAAAAAAAACEAAAAYAAAAFAAAAKwDAADPFgAAZxoAACQfAAAAAAAAJgAAAAgAAAD/////AAAAAA=="/>
                </a:ext>
              </a:extLst>
            </p:cNvGrpSpPr>
            <p:nvPr/>
          </p:nvGrpSpPr>
          <p:grpSpPr>
            <a:xfrm>
              <a:off x="596900" y="3707765"/>
              <a:ext cx="3695065" cy="1354455"/>
              <a:chOff x="596900" y="3707765"/>
              <a:chExt cx="3695065" cy="1354455"/>
            </a:xfrm>
          </p:grpSpPr>
          <p:sp>
            <p:nvSpPr>
              <p:cNvPr id="6" name="TextBox 11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DAQAAM8WAACMDAAABxoAAAAgAAAmAAAACAAAAP//////////"/>
                  </a:ext>
                </a:extLst>
              </p:cNvSpPr>
              <p:nvPr/>
            </p:nvSpPr>
            <p:spPr>
              <a:xfrm>
                <a:off x="657860" y="3707765"/>
                <a:ext cx="1381760" cy="52324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en-us" sz="2800" b="1" cap="none">
                    <a:solidFill>
                      <a:schemeClr val="bg1"/>
                    </a:solidFill>
                  </a:rPr>
                  <a:t>Part 2, </a:t>
                </a:r>
                <a:endParaRPr lang="ko-kr" sz="2800" b="1" cap="none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12"/>
              <p:cNvSpPr>
                <a:extLst>
                  <a:ext uri="smNativeData">
    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wTaB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rAMAAAcaAABnGgAAJB8AAAAgAAAmAAAACAAAAP//////////"/>
                  </a:ext>
                </a:extLst>
              </p:cNvSpPr>
              <p:nvPr/>
            </p:nvSpPr>
            <p:spPr>
              <a:xfrm>
                <a:off x="596900" y="4231005"/>
                <a:ext cx="3695065" cy="8312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none" lIns="91440" tIns="45720" rIns="91440" bIns="45720" numCol="1" spcCol="215900" anchor="t"/>
              <a:lstStyle/>
              <a:p>
                <a:pPr>
                  <a:defRPr lang="ko-kr"/>
                </a:pPr>
                <a:r>
                  <a:rPr lang="ko-kr" sz="4800" b="1" cap="none">
                    <a:solidFill>
                      <a:schemeClr val="bg1"/>
                    </a:solidFill>
                    <a:latin typeface="나눔스퀘어 ExtraBold" pitchFamily="3" charset="-127"/>
                    <a:ea typeface="나눔스퀘어 ExtraBold" pitchFamily="3" charset="-127"/>
                    <a:cs typeface="Arial" pitchFamily="2" charset="0"/>
                  </a:rPr>
                  <a:t>프로젝트 소개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2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6+vs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프로젝트 소개</a:t>
            </a:r>
          </a:p>
        </p:txBody>
      </p:sp>
      <p:sp>
        <p:nvSpPr>
          <p:cNvPr id="5" name="TextBox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NTIAAKYHAABNSAAA3goAABAgAAAmAAAACAAAAP//////////"/>
              </a:ext>
            </a:extLst>
          </p:cNvSpPr>
          <p:nvPr/>
        </p:nvSpPr>
        <p:spPr>
          <a:xfrm flipH="1">
            <a:off x="-433705" y="1243330"/>
            <a:ext cx="359156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ko-kr"/>
            </a:pPr>
            <a:r>
              <a:rPr lang="ko-kr" sz="2800" b="1" cap="none" dirty="0"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전라북도 요기조기</a:t>
            </a:r>
          </a:p>
        </p:txBody>
      </p:sp>
      <p:sp>
        <p:nvSpPr>
          <p:cNvPr id="6" name="직선 연결선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yUMAADAMAABNSAAAMAwAABAAAAAmAAAACAAAAP//////////"/>
              </a:ext>
            </a:extLst>
          </p:cNvSpPr>
          <p:nvPr/>
        </p:nvSpPr>
        <p:spPr>
          <a:xfrm>
            <a:off x="457835" y="1981200"/>
            <a:ext cx="734060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TextBox 11"/>
          <p:cNvSpPr txBox="1"/>
          <p:nvPr/>
        </p:nvSpPr>
        <p:spPr>
          <a:xfrm>
            <a:off x="229239" y="4386434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어두운 바탕이 올 경우 로고를 하얀색으로 </a:t>
            </a:r>
            <a:r>
              <a:rPr lang="ko-KR" altLang="en-US" dirty="0" smtClean="0"/>
              <a:t>주었다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좌 일러스트</a:t>
            </a:r>
            <a:r>
              <a:rPr lang="en-US" altLang="ko-KR" dirty="0"/>
              <a:t>, </a:t>
            </a:r>
            <a:r>
              <a:rPr lang="ko-KR" altLang="en-US" dirty="0"/>
              <a:t>우 사이트 명이 위치한 </a:t>
            </a:r>
            <a:r>
              <a:rPr lang="ko-KR" altLang="en-US" dirty="0" err="1" smtClean="0"/>
              <a:t>가로형의</a:t>
            </a:r>
            <a:r>
              <a:rPr lang="ko-KR" altLang="en-US" dirty="0" smtClean="0"/>
              <a:t> 로고이다</a:t>
            </a:r>
            <a:r>
              <a:rPr lang="en-US" altLang="ko-KR" dirty="0" smtClean="0"/>
              <a:t>.</a:t>
            </a:r>
            <a:endParaRPr lang="ko-KR" altLang="en-US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090423"/>
            <a:ext cx="7086600" cy="1047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09880" y="2195831"/>
            <a:ext cx="8582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ahmlet-Regular"/>
              </a:rPr>
              <a:t>전라북도 내의 문화</a:t>
            </a:r>
            <a:r>
              <a:rPr lang="en-US" altLang="ko-KR" dirty="0">
                <a:latin typeface="Hahmlet-Regular"/>
              </a:rPr>
              <a:t>, </a:t>
            </a:r>
            <a:r>
              <a:rPr lang="ko-KR" altLang="en-US" dirty="0">
                <a:latin typeface="Hahmlet-Regular"/>
              </a:rPr>
              <a:t>전시</a:t>
            </a:r>
            <a:r>
              <a:rPr lang="en-US" altLang="ko-KR" dirty="0">
                <a:latin typeface="Hahmlet-Regular"/>
              </a:rPr>
              <a:t>, </a:t>
            </a:r>
            <a:r>
              <a:rPr lang="ko-KR" altLang="en-US" dirty="0">
                <a:latin typeface="Hahmlet-Regular"/>
              </a:rPr>
              <a:t>공연의 정보를 한 장소에 담았다는 </a:t>
            </a:r>
            <a:r>
              <a:rPr lang="ko-KR" altLang="en-US" dirty="0" smtClean="0">
                <a:latin typeface="Hahmlet-Regular"/>
              </a:rPr>
              <a:t>점에서 여기와 </a:t>
            </a:r>
            <a:r>
              <a:rPr lang="ko-KR" altLang="en-US" dirty="0">
                <a:latin typeface="Hahmlet-Regular"/>
              </a:rPr>
              <a:t>저기의 </a:t>
            </a:r>
            <a:r>
              <a:rPr lang="ko-KR" altLang="en-US" dirty="0" err="1">
                <a:latin typeface="Hahmlet-Regular"/>
              </a:rPr>
              <a:t>줄임말</a:t>
            </a:r>
            <a:r>
              <a:rPr lang="en-US" altLang="ko-KR" dirty="0">
                <a:latin typeface="Hahmlet-Regular"/>
              </a:rPr>
              <a:t>, </a:t>
            </a:r>
            <a:r>
              <a:rPr lang="ko-KR" altLang="en-US" dirty="0" err="1">
                <a:latin typeface="Hahmlet-Regular"/>
              </a:rPr>
              <a:t>요기조기가</a:t>
            </a:r>
            <a:r>
              <a:rPr lang="ko-KR" altLang="en-US" dirty="0">
                <a:latin typeface="Hahmlet-Regular"/>
              </a:rPr>
              <a:t> 사이트 이름이 </a:t>
            </a:r>
            <a:r>
              <a:rPr lang="ko-KR" altLang="en-US" dirty="0" smtClean="0">
                <a:latin typeface="Hahmlet-Regular"/>
              </a:rPr>
              <a:t>되었다</a:t>
            </a:r>
            <a:r>
              <a:rPr lang="en-US" altLang="ko-KR" dirty="0" smtClean="0">
                <a:latin typeface="Hahmlet-Regular"/>
              </a:rPr>
              <a:t>.</a:t>
            </a:r>
            <a:endParaRPr lang="ko-KR" altLang="en-US" dirty="0"/>
          </a:p>
        </p:txBody>
      </p:sp>
      <p:sp>
        <p:nvSpPr>
          <p:cNvPr id="10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3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w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EEo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AAAAAAAGAAAASwAAAAYAABAAAAAmAAAACAAAAP//////////"/>
              </a:ext>
            </a:extLst>
          </p:cNvSpPr>
          <p:nvPr/>
        </p:nvSpPr>
        <p:spPr>
          <a:xfrm>
            <a:off x="0" y="975360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Box 4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m5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AAEAAPsAAAAwBgAAEAMAABAgAAAmAAAACAAAAP//////////"/>
              </a:ext>
            </a:extLst>
          </p:cNvSpPr>
          <p:nvPr/>
        </p:nvSpPr>
        <p:spPr>
          <a:xfrm>
            <a:off x="162560" y="159385"/>
            <a:ext cx="843280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en-us" sz="1600" b="1" cap="none">
                <a:solidFill>
                  <a:srgbClr val="012641"/>
                </a:solidFill>
              </a:rPr>
              <a:t>Part 2</a:t>
            </a:r>
            <a:endParaRPr lang="ko-kr" sz="1600" b="1" cap="none">
              <a:solidFill>
                <a:srgbClr val="012641"/>
              </a:solidFill>
            </a:endParaRPr>
          </a:p>
        </p:txBody>
      </p:sp>
      <p:sp>
        <p:nvSpPr>
          <p:cNvPr id="4" name="TextBox 5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Hj4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MAYAABMBAABYHQAADQUAABAgAAAmAAAACAAAAP//////////"/>
              </a:ext>
            </a:extLst>
          </p:cNvSpPr>
          <p:nvPr/>
        </p:nvSpPr>
        <p:spPr>
          <a:xfrm flipH="1">
            <a:off x="1005840" y="174625"/>
            <a:ext cx="376428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sz="3600" b="1" cap="none">
                <a:solidFill>
                  <a:srgbClr val="012641"/>
                </a:solidFill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전라북도 요기조기</a:t>
            </a:r>
          </a:p>
        </p:txBody>
      </p:sp>
      <p:sp>
        <p:nvSpPr>
          <p:cNvPr id="7" name="직선 연결선 2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JLgAxa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NY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JLgAV/f38A5+bmA8zMzADAwP8Af39/AAAAAAAAAAAAAAAAAAAAAAAAAAAAIQAAABgAAAAUAAAAlAIAAIASAAAYBwAAgBIAAAAAAAAmAAAACAAAAP//////////"/>
              </a:ext>
            </a:extLst>
          </p:cNvSpPr>
          <p:nvPr/>
        </p:nvSpPr>
        <p:spPr>
          <a:xfrm>
            <a:off x="419100" y="3007360"/>
            <a:ext cx="734060" cy="0"/>
          </a:xfrm>
          <a:prstGeom prst="lin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headEnd type="none"/>
            <a:tailEnd type="none"/>
          </a:ln>
          <a:effectLst/>
        </p:spPr>
      </p:sp>
      <p:grpSp>
        <p:nvGrpSpPr>
          <p:cNvPr id="12" name="그룹 11"/>
          <p:cNvGrpSpPr/>
          <p:nvPr/>
        </p:nvGrpSpPr>
        <p:grpSpPr>
          <a:xfrm>
            <a:off x="345440" y="3222626"/>
            <a:ext cx="6918460" cy="2139970"/>
            <a:chOff x="5129286" y="2091690"/>
            <a:chExt cx="6918460" cy="2139970"/>
          </a:xfrm>
        </p:grpSpPr>
        <p:sp>
          <p:nvSpPr>
            <p:cNvPr id="9" name="TextBox 8"/>
            <p:cNvSpPr txBox="1"/>
            <p:nvPr/>
          </p:nvSpPr>
          <p:spPr>
            <a:xfrm>
              <a:off x="5132070" y="2091690"/>
              <a:ext cx="69156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프로젝트 기획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특정 </a:t>
              </a:r>
              <a:r>
                <a:rPr lang="ko-KR" altLang="en-US" dirty="0"/>
                <a:t>지역의 문화 </a:t>
              </a:r>
              <a:r>
                <a:rPr lang="ko-KR" altLang="en-US" dirty="0" err="1"/>
                <a:t>관람정보를</a:t>
              </a:r>
              <a:r>
                <a:rPr lang="ko-KR" altLang="en-US" dirty="0"/>
                <a:t> 취합하여 사이트 이용자가 </a:t>
              </a:r>
              <a:endParaRPr lang="en-US" altLang="ko-KR" dirty="0" smtClean="0"/>
            </a:p>
            <a:p>
              <a:r>
                <a:rPr lang="ko-KR" altLang="en-US" dirty="0" smtClean="0"/>
                <a:t>쉽게</a:t>
              </a:r>
              <a:r>
                <a:rPr lang="ko-KR" altLang="en-US" dirty="0"/>
                <a:t> </a:t>
              </a:r>
              <a:r>
                <a:rPr lang="ko-KR" altLang="en-US" dirty="0" smtClean="0"/>
                <a:t>정보를 </a:t>
              </a:r>
              <a:r>
                <a:rPr lang="ko-KR" altLang="en-US" dirty="0"/>
                <a:t>습득할 수 있으며 관심 </a:t>
              </a:r>
              <a:r>
                <a:rPr lang="ko-KR" altLang="en-US" dirty="0" err="1"/>
                <a:t>관람정보에</a:t>
              </a:r>
              <a:r>
                <a:rPr lang="ko-KR" altLang="en-US" dirty="0"/>
                <a:t> 대해 주변인과 의견을</a:t>
              </a:r>
            </a:p>
            <a:p>
              <a:r>
                <a:rPr lang="ko-KR" altLang="en-US" dirty="0"/>
                <a:t>공유할 수 있도록 본 사이트를 </a:t>
              </a:r>
              <a:r>
                <a:rPr lang="ko-KR" altLang="en-US" dirty="0" smtClean="0"/>
                <a:t>기획하였다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29286" y="3308330"/>
              <a:ext cx="66239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프로젝트 목적</a:t>
              </a:r>
              <a:r>
                <a:rPr lang="en-US" altLang="ko-KR" dirty="0" smtClean="0"/>
                <a:t>: </a:t>
              </a:r>
              <a:r>
                <a:rPr lang="ko-KR" altLang="en-US" dirty="0"/>
                <a:t>산발적으로 흩어진 문화</a:t>
              </a:r>
              <a:r>
                <a:rPr lang="en-US" altLang="ko-KR" dirty="0"/>
                <a:t>, </a:t>
              </a:r>
              <a:r>
                <a:rPr lang="ko-KR" altLang="en-US" dirty="0"/>
                <a:t>전시</a:t>
              </a:r>
              <a:r>
                <a:rPr lang="en-US" altLang="ko-KR" dirty="0"/>
                <a:t>, </a:t>
              </a:r>
              <a:r>
                <a:rPr lang="ko-KR" altLang="en-US" dirty="0"/>
                <a:t>공연 정보를 한꺼번에 </a:t>
              </a:r>
              <a:endParaRPr lang="en-US" altLang="ko-KR" dirty="0" smtClean="0"/>
            </a:p>
            <a:p>
              <a:r>
                <a:rPr lang="ko-KR" altLang="en-US" dirty="0" smtClean="0"/>
                <a:t>모아 보여줌으로서 </a:t>
              </a:r>
              <a:r>
                <a:rPr lang="ko-KR" altLang="en-US" dirty="0"/>
                <a:t>유저 편의성을 높이고 더불어 관람 후기 등을 </a:t>
              </a:r>
              <a:endParaRPr lang="en-US" altLang="ko-KR" dirty="0" smtClean="0"/>
            </a:p>
            <a:p>
              <a:r>
                <a:rPr lang="ko-KR" altLang="en-US" dirty="0" smtClean="0"/>
                <a:t>작성할 </a:t>
              </a:r>
              <a:r>
                <a:rPr lang="ko-KR" altLang="en-US" dirty="0"/>
                <a:t>수 </a:t>
              </a:r>
              <a:r>
                <a:rPr lang="ko-KR" altLang="en-US" dirty="0" smtClean="0"/>
                <a:t>있는 커뮤니티 </a:t>
              </a:r>
              <a:r>
                <a:rPr lang="ko-KR" altLang="en-US" dirty="0"/>
                <a:t>장을 열어 소통과 화합을 다지고자 </a:t>
              </a:r>
              <a:r>
                <a:rPr lang="ko-KR" altLang="en-US" dirty="0" smtClean="0"/>
                <a:t>한다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  <p:sp>
        <p:nvSpPr>
          <p:cNvPr id="11" name="TextBox 20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E0AAAAAkAAAAEgAAACQAAAASAAAAAAAAAAAAAAAAAAAAAEAAABQAAAAAAAAAAAA4D8AAAAAAADgPwAAAAAAAOA/AAAAAAAA4D8AAAAAAADgPwAAAAAAAOA/AAAAAAAA4D8AAAAAAADgPwAAAAAAAOA/AAAAAAAA4D8CAAAAjAAAAAAAAAAAAAAAAku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l5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AAAAB/f38A5+bmA8zMzADAwP8Af39/AAAAAAAAAAAAAAAAAAAAAAAAAAAAIQAAABgAAAAUAAAAIAIAAPUNAAA4GAAALREAAAAgAAAmAAAACAAAAP//////////"/>
              </a:ext>
            </a:extLst>
          </p:cNvSpPr>
          <p:nvPr/>
        </p:nvSpPr>
        <p:spPr>
          <a:xfrm flipH="1">
            <a:off x="345440" y="2268855"/>
            <a:ext cx="359156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ko-kr"/>
            </a:pPr>
            <a:r>
              <a:rPr lang="ko-KR" altLang="en-US" sz="2800" b="1" cap="none" dirty="0" smtClean="0"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프로젝트 </a:t>
            </a:r>
            <a:r>
              <a:rPr lang="ko-kr" sz="2800" b="1" cap="none" dirty="0" smtClean="0"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기획</a:t>
            </a:r>
            <a:r>
              <a:rPr lang="ko-KR" altLang="en-US" sz="2800" b="1" cap="none" dirty="0" smtClean="0">
                <a:latin typeface="나눔스퀘어 ExtraBold" pitchFamily="3" charset="-127"/>
                <a:ea typeface="나눔스퀘어 ExtraBold" pitchFamily="3" charset="-127"/>
                <a:cs typeface="Arial" pitchFamily="2" charset="0"/>
              </a:rPr>
              <a:t>과 목적</a:t>
            </a:r>
            <a:endParaRPr lang="ko-kr" sz="2800" b="1" cap="none" dirty="0">
              <a:latin typeface="나눔스퀘어 ExtraBold" pitchFamily="3" charset="-127"/>
              <a:ea typeface="나눔스퀘어 ExtraBold" pitchFamily="3" charset="-127"/>
              <a:cs typeface="Arial" pitchFamily="2" charset="0"/>
            </a:endParaRPr>
          </a:p>
        </p:txBody>
      </p:sp>
      <p:sp>
        <p:nvSpPr>
          <p:cNvPr id="13" name="직사각형 1"/>
          <p:cNvSpPr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4icgYhMAAAAlAAAAZAAAAA0AAAAAkAAAAEgAAACQAAAASAAAAAAAAAABAAAAAAAAAAEAAABQAAAAAAAAAAAA4D8AAAAAAADgPwAAAAAAAOA/AAAAAAAA4D8AAAAAAADgPwAAAAAAAOA/AAAAAAAA4D8AAAAAAADgPwAAAAAAAOA/AAAAAAAA4D8CAAAAjAAAAAEAAAAAAAAAAkuADP///wgAAAAAAAAAAAAAAAAAAAAAAAAAAAAAAAAAAAAAZAAAAAEAAABAAAAAAAAAAAAAAAAAAAAAAAAAAAAAAAAAAAAAAAAAAAAAAAAAAAAAAAAAAAAAAAAAAAAAAAAAAAAAAAAAAAAAAAAAAAAAAAAAAAAAAAAAAAAAAAAAAAAAFAAAADwAAAAAAAAAAAAAAAI4Xw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kuABf///wEAAAAAAAAAAAAAAAAAAAAAAAAAAAAAAAAAAAAAAAAAAAI4XwB/f38A5+bmA8zMzADAwP8Af39/AAAAAAAAAAAAAAAAAAAAAAAAAAAAIQAAABgAAAAUAAAATwEAAAAAAABABAAAGh4AABAAAAAmAAAACAAAAP//////////"/>
              </a:ext>
            </a:extLst>
          </p:cNvSpPr>
          <p:nvPr/>
        </p:nvSpPr>
        <p:spPr>
          <a:xfrm flipH="1">
            <a:off x="162559" y="6388767"/>
            <a:ext cx="12029440" cy="297247"/>
          </a:xfrm>
          <a:prstGeom prst="rect">
            <a:avLst/>
          </a:prstGeom>
          <a:solidFill>
            <a:srgbClr val="03010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ko-kr" cap="none">
                <a:solidFill>
                  <a:srgbClr val="FFFFFF"/>
                </a:solidFill>
                <a:latin typeface="Arial" pitchFamily="2" charset="0"/>
                <a:ea typeface="나눔스퀘어" pitchFamily="3" charset="-127"/>
                <a:cs typeface="Arial" pitchFamily="2" charset="0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  <p:extLst>
          <p:ext uri="smNativeData">
            <pr:smNativeData xmlns="smNativeData" xmlns:pr="smNativeData" xmlns:p15="http://schemas.microsoft.com/office/powerpoint/2012/main" val="4icgYgAAAADQBwAAAAAAAAYAAAAAAAAAAAAAAAAAAAAAAAAAAQAAAAAAAAAAAAAAAAAAAAAAAAAAAAAA"/>
          </p:ext>
        </p:extLst>
      </p:transition>
    </mc:Choice>
    <mc:Fallback xmlns="">
      <p:transition spd="slow">
        <p:fade/>
        <p:extLst>
          <p:ext uri="smNativeData">
            <pr:smNativeData xmlns="smNativeData" xmlns:pr="smNativeData" xmlns:p15="http://schemas.microsoft.com/office/powerpoint/2012/main" xmlns:p14="http://schemas.microsoft.com/office/powerpoint/2010/main" val="4icgYgAAAADQBwAAAAAAAAYAAAAAAAAAAAAAAAAAAAAAAAAAAQAAAAAAAAAAAAAAAAAAAAAAAAAAAAAA"/>
          </p:ext>
        </p:extLst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Presentation">
      <a:majorFont>
        <a:latin typeface="Arial"/>
        <a:ea typeface="나눔스퀘어"/>
        <a:cs typeface="Arial"/>
      </a:majorFont>
      <a:minorFont>
        <a:latin typeface="Arial"/>
        <a:ea typeface="나눔스퀘어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024B80"/>
        </a:accent1>
        <a:accent2>
          <a:srgbClr val="1282B0"/>
        </a:accent2>
        <a:accent3>
          <a:srgbClr val="C5C2B3"/>
        </a:accent3>
        <a:accent4>
          <a:srgbClr val="BEAD75"/>
        </a:accent4>
        <a:accent5>
          <a:srgbClr val="3371AE"/>
        </a:accent5>
        <a:accent6>
          <a:srgbClr val="5F8BC8"/>
        </a:accent6>
        <a:hlink>
          <a:srgbClr val="323F4F"/>
        </a:hlink>
        <a:folHlink>
          <a:srgbClr val="323F4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Arial"/>
        <a:ea typeface="나눔스퀘어"/>
        <a:cs typeface="Arial"/>
      </a:majorFont>
      <a:minorFont>
        <a:latin typeface="Arial"/>
        <a:ea typeface="나눔스퀘어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600</Words>
  <Application>Microsoft Office PowerPoint</Application>
  <PresentationFormat>와이드스크린</PresentationFormat>
  <Paragraphs>203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나눔스퀘어 ExtraBold</vt:lpstr>
      <vt:lpstr>나눔스퀘어_ac</vt:lpstr>
      <vt:lpstr>나눔스퀘어_ac Bold</vt:lpstr>
      <vt:lpstr>나눔스퀘어 Bold</vt:lpstr>
      <vt:lpstr>Barlow Semi Condensed</vt:lpstr>
      <vt:lpstr>Hahmlet-Regular</vt:lpstr>
      <vt:lpstr>맑은 고딕</vt:lpstr>
      <vt:lpstr>Arial</vt:lpstr>
      <vt:lpstr>나눔스퀘어OTF Bold</vt:lpstr>
      <vt:lpstr>나눔스퀘어OTF</vt:lpstr>
      <vt:lpstr>나눔스퀘어</vt:lpstr>
      <vt:lpstr>Presentation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Saebyeol Yu</dc:creator>
  <cp:keywords/>
  <dc:description/>
  <cp:lastModifiedBy>MYCOM</cp:lastModifiedBy>
  <cp:revision>39</cp:revision>
  <dcterms:created xsi:type="dcterms:W3CDTF">2019-12-23T00:32:35Z</dcterms:created>
  <dcterms:modified xsi:type="dcterms:W3CDTF">2022-03-03T05:29:12Z</dcterms:modified>
</cp:coreProperties>
</file>